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media/image3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7" r:id="rId3"/>
    <p:sldId id="281" r:id="rId4"/>
    <p:sldId id="283" r:id="rId5"/>
    <p:sldId id="282" r:id="rId6"/>
    <p:sldId id="263" r:id="rId7"/>
    <p:sldId id="272" r:id="rId8"/>
    <p:sldId id="278" r:id="rId9"/>
    <p:sldId id="279" r:id="rId10"/>
    <p:sldId id="261" r:id="rId11"/>
    <p:sldId id="262" r:id="rId12"/>
    <p:sldId id="264" r:id="rId13"/>
    <p:sldId id="265" r:id="rId14"/>
    <p:sldId id="266" r:id="rId15"/>
    <p:sldId id="274" r:id="rId16"/>
    <p:sldId id="275" r:id="rId17"/>
    <p:sldId id="276" r:id="rId18"/>
    <p:sldId id="273" r:id="rId19"/>
    <p:sldId id="280" r:id="rId20"/>
    <p:sldId id="269" r:id="rId21"/>
    <p:sldId id="259" r:id="rId22"/>
    <p:sldId id="271" r:id="rId23"/>
    <p:sldId id="277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7B18D-A82D-450F-8FD4-A7F57F3F4F4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8419A4AE-1080-4EF6-A3BB-82EE2CF36D57}">
      <dgm:prSet phldrT="[Metin]"/>
      <dgm:spPr/>
      <dgm:t>
        <a:bodyPr/>
        <a:lstStyle/>
        <a:p>
          <a:pPr algn="just"/>
          <a:r>
            <a:rPr lang="tr-TR" dirty="0" smtClean="0"/>
            <a:t>Bölgedeki </a:t>
          </a:r>
          <a:r>
            <a:rPr lang="tr-TR" b="1" u="sng" dirty="0" smtClean="0"/>
            <a:t>madenler ve potansiyel kullanım alanlarının araştırılması</a:t>
          </a:r>
          <a:r>
            <a:rPr lang="tr-TR" dirty="0" smtClean="0"/>
            <a:t>, maden ürünlerinin sürdürülebilir yöntemlerle </a:t>
          </a:r>
          <a:r>
            <a:rPr lang="tr-TR" b="1" u="sng" dirty="0" smtClean="0"/>
            <a:t>yüksek katma değerli ürünlere dönüştürülmesine</a:t>
          </a:r>
          <a:r>
            <a:rPr lang="tr-TR" b="1" u="none" dirty="0" smtClean="0"/>
            <a:t> </a:t>
          </a:r>
          <a:r>
            <a:rPr lang="tr-TR" dirty="0" smtClean="0"/>
            <a:t>yönelik çalışmaların desteklenmesi</a:t>
          </a:r>
          <a:endParaRPr lang="tr-TR" dirty="0"/>
        </a:p>
      </dgm:t>
    </dgm:pt>
    <dgm:pt modelId="{78451976-8D88-450B-8E09-9CBFF1EE4E5B}" type="parTrans" cxnId="{F015FECD-1E17-4388-A1F6-150D6FEE89F1}">
      <dgm:prSet/>
      <dgm:spPr/>
      <dgm:t>
        <a:bodyPr/>
        <a:lstStyle/>
        <a:p>
          <a:endParaRPr lang="tr-TR"/>
        </a:p>
      </dgm:t>
    </dgm:pt>
    <dgm:pt modelId="{B494ECC4-84BF-42FE-B17C-42044B2FA7DB}" type="sibTrans" cxnId="{F015FECD-1E17-4388-A1F6-150D6FEE89F1}">
      <dgm:prSet/>
      <dgm:spPr/>
      <dgm:t>
        <a:bodyPr/>
        <a:lstStyle/>
        <a:p>
          <a:endParaRPr lang="tr-TR"/>
        </a:p>
      </dgm:t>
    </dgm:pt>
    <dgm:pt modelId="{31855D42-AB9C-4215-A4BD-6D77CC50ABBE}">
      <dgm:prSet phldrT="[Metin]"/>
      <dgm:spPr/>
      <dgm:t>
        <a:bodyPr/>
        <a:lstStyle/>
        <a:p>
          <a:pPr algn="just"/>
          <a:r>
            <a:rPr lang="tr-TR" dirty="0" smtClean="0"/>
            <a:t>Bölgenin </a:t>
          </a:r>
          <a:r>
            <a:rPr lang="tr-TR" b="1" u="sng" dirty="0" smtClean="0"/>
            <a:t>yenilikçilik kapasitesinin artırılmasına</a:t>
          </a:r>
          <a:r>
            <a:rPr lang="tr-TR" dirty="0" smtClean="0"/>
            <a:t>, </a:t>
          </a:r>
          <a:r>
            <a:rPr lang="tr-TR" b="1" u="sng" dirty="0" smtClean="0"/>
            <a:t>bilim ve teknoloji odaklı uygulamalı araştırmalara</a:t>
          </a:r>
          <a:r>
            <a:rPr lang="tr-TR" dirty="0" smtClean="0"/>
            <a:t>, </a:t>
          </a:r>
          <a:r>
            <a:rPr lang="tr-TR" b="1" u="sng" dirty="0" smtClean="0"/>
            <a:t>üretim altyapısının güçlendirilmesine</a:t>
          </a:r>
          <a:r>
            <a:rPr lang="tr-TR" dirty="0" smtClean="0"/>
            <a:t> ve </a:t>
          </a:r>
          <a:r>
            <a:rPr lang="tr-TR" b="1" u="sng" dirty="0" smtClean="0"/>
            <a:t>ihtisas organize sanayi bölgelerinin oluşturulmasına</a:t>
          </a:r>
          <a:r>
            <a:rPr lang="tr-TR" dirty="0" smtClean="0"/>
            <a:t> yönelik projelendirme çalışmalarının desteklenmesi</a:t>
          </a:r>
          <a:endParaRPr lang="tr-TR" dirty="0"/>
        </a:p>
      </dgm:t>
    </dgm:pt>
    <dgm:pt modelId="{893A8584-A1E4-439F-A6DA-FF728555358E}" type="parTrans" cxnId="{F6B9AFC0-A96E-44A7-A21A-C9D5E8689EF4}">
      <dgm:prSet/>
      <dgm:spPr/>
      <dgm:t>
        <a:bodyPr/>
        <a:lstStyle/>
        <a:p>
          <a:endParaRPr lang="tr-TR"/>
        </a:p>
      </dgm:t>
    </dgm:pt>
    <dgm:pt modelId="{90AE546F-70DE-4667-9189-F8F7A8ED68FA}" type="sibTrans" cxnId="{F6B9AFC0-A96E-44A7-A21A-C9D5E8689EF4}">
      <dgm:prSet/>
      <dgm:spPr/>
      <dgm:t>
        <a:bodyPr/>
        <a:lstStyle/>
        <a:p>
          <a:endParaRPr lang="tr-TR"/>
        </a:p>
      </dgm:t>
    </dgm:pt>
    <dgm:pt modelId="{920B89A3-6950-4546-8930-C52D1C63E124}">
      <dgm:prSet phldrT="[Metin]"/>
      <dgm:spPr/>
      <dgm:t>
        <a:bodyPr/>
        <a:lstStyle/>
        <a:p>
          <a:pPr algn="just"/>
          <a:r>
            <a:rPr lang="tr-TR" dirty="0" smtClean="0"/>
            <a:t>Bölgedeki muhtemel </a:t>
          </a:r>
          <a:r>
            <a:rPr lang="tr-TR" b="1" u="sng" dirty="0" smtClean="0"/>
            <a:t>ekonomik, çevresel tehdit ve risklerin önlenmesine</a:t>
          </a:r>
          <a:r>
            <a:rPr lang="tr-TR" dirty="0" smtClean="0"/>
            <a:t> ve </a:t>
          </a:r>
          <a:r>
            <a:rPr lang="tr-TR" b="1" u="sng" dirty="0" smtClean="0"/>
            <a:t>acil tedbirlerin alınmasına </a:t>
          </a:r>
          <a:r>
            <a:rPr lang="tr-TR" dirty="0" smtClean="0"/>
            <a:t>katkı sağlayacak çalışmaların desteklenmesi</a:t>
          </a:r>
          <a:endParaRPr lang="tr-TR" dirty="0"/>
        </a:p>
      </dgm:t>
    </dgm:pt>
    <dgm:pt modelId="{D045BBAA-4B2E-4A44-B2DC-27C92E9CEF0A}" type="parTrans" cxnId="{691810CC-7C98-4536-B4A7-DADB1DB3107A}">
      <dgm:prSet/>
      <dgm:spPr/>
      <dgm:t>
        <a:bodyPr/>
        <a:lstStyle/>
        <a:p>
          <a:endParaRPr lang="tr-TR"/>
        </a:p>
      </dgm:t>
    </dgm:pt>
    <dgm:pt modelId="{4478BF15-697D-405A-AD1C-8CEDB2A881EF}" type="sibTrans" cxnId="{691810CC-7C98-4536-B4A7-DADB1DB3107A}">
      <dgm:prSet/>
      <dgm:spPr/>
      <dgm:t>
        <a:bodyPr/>
        <a:lstStyle/>
        <a:p>
          <a:endParaRPr lang="tr-TR"/>
        </a:p>
      </dgm:t>
    </dgm:pt>
    <dgm:pt modelId="{1DF282A2-6247-40C1-98EB-1091A6425214}" type="pres">
      <dgm:prSet presAssocID="{F6B7B18D-A82D-450F-8FD4-A7F57F3F4F4C}" presName="linearFlow" presStyleCnt="0">
        <dgm:presLayoutVars>
          <dgm:dir/>
          <dgm:resizeHandles val="exact"/>
        </dgm:presLayoutVars>
      </dgm:prSet>
      <dgm:spPr/>
    </dgm:pt>
    <dgm:pt modelId="{0B9642E3-E02D-421F-BCC7-6667D3A26965}" type="pres">
      <dgm:prSet presAssocID="{8419A4AE-1080-4EF6-A3BB-82EE2CF36D57}" presName="composite" presStyleCnt="0"/>
      <dgm:spPr/>
    </dgm:pt>
    <dgm:pt modelId="{E5B1A6FB-C97B-46E8-A6A6-075AF1A8D5B9}" type="pres">
      <dgm:prSet presAssocID="{8419A4AE-1080-4EF6-A3BB-82EE2CF36D57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72E9C9B-BDA1-434C-BD8B-355D9C2815D4}" type="pres">
      <dgm:prSet presAssocID="{8419A4AE-1080-4EF6-A3BB-82EE2CF36D5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679236-B6B0-4DFA-BA4D-84D1F76B17F1}" type="pres">
      <dgm:prSet presAssocID="{B494ECC4-84BF-42FE-B17C-42044B2FA7DB}" presName="spacing" presStyleCnt="0"/>
      <dgm:spPr/>
    </dgm:pt>
    <dgm:pt modelId="{DE9090D8-6272-4953-8B57-CB632B055775}" type="pres">
      <dgm:prSet presAssocID="{31855D42-AB9C-4215-A4BD-6D77CC50ABBE}" presName="composite" presStyleCnt="0"/>
      <dgm:spPr/>
    </dgm:pt>
    <dgm:pt modelId="{87D8149A-CC39-4B69-9D07-2F5D1AC49203}" type="pres">
      <dgm:prSet presAssocID="{31855D42-AB9C-4215-A4BD-6D77CC50ABBE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DDF55BDC-247E-4FA7-9439-CA6D050F75D3}" type="pres">
      <dgm:prSet presAssocID="{31855D42-AB9C-4215-A4BD-6D77CC50ABB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065900-DB40-4697-8328-C19239774D5F}" type="pres">
      <dgm:prSet presAssocID="{90AE546F-70DE-4667-9189-F8F7A8ED68FA}" presName="spacing" presStyleCnt="0"/>
      <dgm:spPr/>
    </dgm:pt>
    <dgm:pt modelId="{011EBDC1-3863-47DF-ABA2-30371519389F}" type="pres">
      <dgm:prSet presAssocID="{920B89A3-6950-4546-8930-C52D1C63E124}" presName="composite" presStyleCnt="0"/>
      <dgm:spPr/>
    </dgm:pt>
    <dgm:pt modelId="{578A4FB1-2C54-4681-90A9-BBC5A757C4CA}" type="pres">
      <dgm:prSet presAssocID="{920B89A3-6950-4546-8930-C52D1C63E124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E8A72367-09EB-468E-8660-EA9762A94D60}" type="pres">
      <dgm:prSet presAssocID="{920B89A3-6950-4546-8930-C52D1C63E12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5DD2FC9-6522-4934-9B06-054D050C95B0}" type="presOf" srcId="{F6B7B18D-A82D-450F-8FD4-A7F57F3F4F4C}" destId="{1DF282A2-6247-40C1-98EB-1091A6425214}" srcOrd="0" destOrd="0" presId="urn:microsoft.com/office/officeart/2005/8/layout/vList3"/>
    <dgm:cxn modelId="{F015FECD-1E17-4388-A1F6-150D6FEE89F1}" srcId="{F6B7B18D-A82D-450F-8FD4-A7F57F3F4F4C}" destId="{8419A4AE-1080-4EF6-A3BB-82EE2CF36D57}" srcOrd="0" destOrd="0" parTransId="{78451976-8D88-450B-8E09-9CBFF1EE4E5B}" sibTransId="{B494ECC4-84BF-42FE-B17C-42044B2FA7DB}"/>
    <dgm:cxn modelId="{D7667DF3-2D30-4C1C-A098-F7E0EED42841}" type="presOf" srcId="{8419A4AE-1080-4EF6-A3BB-82EE2CF36D57}" destId="{472E9C9B-BDA1-434C-BD8B-355D9C2815D4}" srcOrd="0" destOrd="0" presId="urn:microsoft.com/office/officeart/2005/8/layout/vList3"/>
    <dgm:cxn modelId="{FB9041D7-F7E3-4A1F-BE3E-955A64B45B1D}" type="presOf" srcId="{31855D42-AB9C-4215-A4BD-6D77CC50ABBE}" destId="{DDF55BDC-247E-4FA7-9439-CA6D050F75D3}" srcOrd="0" destOrd="0" presId="urn:microsoft.com/office/officeart/2005/8/layout/vList3"/>
    <dgm:cxn modelId="{691810CC-7C98-4536-B4A7-DADB1DB3107A}" srcId="{F6B7B18D-A82D-450F-8FD4-A7F57F3F4F4C}" destId="{920B89A3-6950-4546-8930-C52D1C63E124}" srcOrd="2" destOrd="0" parTransId="{D045BBAA-4B2E-4A44-B2DC-27C92E9CEF0A}" sibTransId="{4478BF15-697D-405A-AD1C-8CEDB2A881EF}"/>
    <dgm:cxn modelId="{F6B9AFC0-A96E-44A7-A21A-C9D5E8689EF4}" srcId="{F6B7B18D-A82D-450F-8FD4-A7F57F3F4F4C}" destId="{31855D42-AB9C-4215-A4BD-6D77CC50ABBE}" srcOrd="1" destOrd="0" parTransId="{893A8584-A1E4-439F-A6DA-FF728555358E}" sibTransId="{90AE546F-70DE-4667-9189-F8F7A8ED68FA}"/>
    <dgm:cxn modelId="{F0C31434-8BD0-4152-8756-11356D3C6412}" type="presOf" srcId="{920B89A3-6950-4546-8930-C52D1C63E124}" destId="{E8A72367-09EB-468E-8660-EA9762A94D60}" srcOrd="0" destOrd="0" presId="urn:microsoft.com/office/officeart/2005/8/layout/vList3"/>
    <dgm:cxn modelId="{1CAA57E6-5B24-4848-80C9-AE9F8933C327}" type="presParOf" srcId="{1DF282A2-6247-40C1-98EB-1091A6425214}" destId="{0B9642E3-E02D-421F-BCC7-6667D3A26965}" srcOrd="0" destOrd="0" presId="urn:microsoft.com/office/officeart/2005/8/layout/vList3"/>
    <dgm:cxn modelId="{CE39DD34-7F82-41F8-B83F-6BE18DA404BD}" type="presParOf" srcId="{0B9642E3-E02D-421F-BCC7-6667D3A26965}" destId="{E5B1A6FB-C97B-46E8-A6A6-075AF1A8D5B9}" srcOrd="0" destOrd="0" presId="urn:microsoft.com/office/officeart/2005/8/layout/vList3"/>
    <dgm:cxn modelId="{FF2F5E9F-7DC2-48F0-AC67-5459A1128249}" type="presParOf" srcId="{0B9642E3-E02D-421F-BCC7-6667D3A26965}" destId="{472E9C9B-BDA1-434C-BD8B-355D9C2815D4}" srcOrd="1" destOrd="0" presId="urn:microsoft.com/office/officeart/2005/8/layout/vList3"/>
    <dgm:cxn modelId="{1C713E25-021C-4285-83E0-B427663B9D3A}" type="presParOf" srcId="{1DF282A2-6247-40C1-98EB-1091A6425214}" destId="{B1679236-B6B0-4DFA-BA4D-84D1F76B17F1}" srcOrd="1" destOrd="0" presId="urn:microsoft.com/office/officeart/2005/8/layout/vList3"/>
    <dgm:cxn modelId="{EFF3A89D-FD46-4BE4-82BF-F3709D486C97}" type="presParOf" srcId="{1DF282A2-6247-40C1-98EB-1091A6425214}" destId="{DE9090D8-6272-4953-8B57-CB632B055775}" srcOrd="2" destOrd="0" presId="urn:microsoft.com/office/officeart/2005/8/layout/vList3"/>
    <dgm:cxn modelId="{BA432853-932B-4056-8239-88EDFAE440D1}" type="presParOf" srcId="{DE9090D8-6272-4953-8B57-CB632B055775}" destId="{87D8149A-CC39-4B69-9D07-2F5D1AC49203}" srcOrd="0" destOrd="0" presId="urn:microsoft.com/office/officeart/2005/8/layout/vList3"/>
    <dgm:cxn modelId="{0CBD3197-E81C-4A51-A961-3C30056212DD}" type="presParOf" srcId="{DE9090D8-6272-4953-8B57-CB632B055775}" destId="{DDF55BDC-247E-4FA7-9439-CA6D050F75D3}" srcOrd="1" destOrd="0" presId="urn:microsoft.com/office/officeart/2005/8/layout/vList3"/>
    <dgm:cxn modelId="{335B6F30-7FF0-40C2-820E-B28CD44FCE0F}" type="presParOf" srcId="{1DF282A2-6247-40C1-98EB-1091A6425214}" destId="{9F065900-DB40-4697-8328-C19239774D5F}" srcOrd="3" destOrd="0" presId="urn:microsoft.com/office/officeart/2005/8/layout/vList3"/>
    <dgm:cxn modelId="{031664C7-6ECE-48BA-9A31-8EF5739E42F1}" type="presParOf" srcId="{1DF282A2-6247-40C1-98EB-1091A6425214}" destId="{011EBDC1-3863-47DF-ABA2-30371519389F}" srcOrd="4" destOrd="0" presId="urn:microsoft.com/office/officeart/2005/8/layout/vList3"/>
    <dgm:cxn modelId="{DC0FB396-E195-4623-8E73-D0483EA519DC}" type="presParOf" srcId="{011EBDC1-3863-47DF-ABA2-30371519389F}" destId="{578A4FB1-2C54-4681-90A9-BBC5A757C4CA}" srcOrd="0" destOrd="0" presId="urn:microsoft.com/office/officeart/2005/8/layout/vList3"/>
    <dgm:cxn modelId="{0DBEC33D-968B-4E2B-B2C0-AE8AF4FEF548}" type="presParOf" srcId="{011EBDC1-3863-47DF-ABA2-30371519389F}" destId="{E8A72367-09EB-468E-8660-EA9762A94D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B7B18D-A82D-450F-8FD4-A7F57F3F4F4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974865A4-6128-4F78-A0AA-3ED48CD9C655}">
      <dgm:prSet/>
      <dgm:spPr/>
      <dgm:t>
        <a:bodyPr/>
        <a:lstStyle/>
        <a:p>
          <a:pPr algn="just"/>
          <a:r>
            <a:rPr lang="tr-TR" b="1" u="sng" dirty="0" smtClean="0"/>
            <a:t>Turizmin çeşitlendirilmesine</a:t>
          </a:r>
          <a:r>
            <a:rPr lang="tr-TR" dirty="0" smtClean="0"/>
            <a:t>, </a:t>
          </a:r>
          <a:r>
            <a:rPr lang="tr-TR" b="1" u="sng" dirty="0" smtClean="0"/>
            <a:t>yeni turizm destinasyonları </a:t>
          </a:r>
          <a:r>
            <a:rPr lang="tr-TR" dirty="0" smtClean="0"/>
            <a:t>oluşturulmasına, doğal, tarihi ve kültürel değerlerin korunmasına, bölgeye </a:t>
          </a:r>
          <a:r>
            <a:rPr lang="tr-TR" b="1" u="sng" dirty="0" smtClean="0"/>
            <a:t>yeni turistik ürün ve değerlerin </a:t>
          </a:r>
          <a:r>
            <a:rPr lang="tr-TR" dirty="0" smtClean="0"/>
            <a:t>kazandırılmasına ve turizmde rekabet gücünün artırılmasına yönelik çalışmaların desteklenmesi</a:t>
          </a:r>
          <a:endParaRPr lang="tr-TR" dirty="0"/>
        </a:p>
      </dgm:t>
    </dgm:pt>
    <dgm:pt modelId="{50F427A8-7FCC-49A2-9204-460A0771C559}" type="parTrans" cxnId="{0AAEBB35-3F6C-4586-8870-5A7991DCA715}">
      <dgm:prSet/>
      <dgm:spPr/>
      <dgm:t>
        <a:bodyPr/>
        <a:lstStyle/>
        <a:p>
          <a:endParaRPr lang="tr-TR"/>
        </a:p>
      </dgm:t>
    </dgm:pt>
    <dgm:pt modelId="{9181403E-E98A-4FCE-A399-B28684C5D78B}" type="sibTrans" cxnId="{0AAEBB35-3F6C-4586-8870-5A7991DCA715}">
      <dgm:prSet/>
      <dgm:spPr/>
      <dgm:t>
        <a:bodyPr/>
        <a:lstStyle/>
        <a:p>
          <a:endParaRPr lang="tr-TR"/>
        </a:p>
      </dgm:t>
    </dgm:pt>
    <dgm:pt modelId="{D1C8D230-8AD1-4B73-B0A7-E171D884E4FF}">
      <dgm:prSet/>
      <dgm:spPr/>
      <dgm:t>
        <a:bodyPr/>
        <a:lstStyle/>
        <a:p>
          <a:pPr algn="just"/>
          <a:r>
            <a:rPr lang="tr-TR" dirty="0" smtClean="0"/>
            <a:t>Hayvancılıkta </a:t>
          </a:r>
          <a:r>
            <a:rPr lang="tr-TR" b="1" u="sng" dirty="0" smtClean="0"/>
            <a:t>et, süt verimliliğinin artırılmasına</a:t>
          </a:r>
          <a:r>
            <a:rPr lang="tr-TR" dirty="0" smtClean="0"/>
            <a:t>, </a:t>
          </a:r>
          <a:r>
            <a:rPr lang="tr-TR" b="1" u="sng" dirty="0" smtClean="0"/>
            <a:t>tesislerin modernizasyonunun sağlanmasına</a:t>
          </a:r>
          <a:r>
            <a:rPr lang="tr-TR" dirty="0" smtClean="0"/>
            <a:t>, </a:t>
          </a:r>
          <a:r>
            <a:rPr lang="tr-TR" b="1" u="sng" dirty="0" smtClean="0"/>
            <a:t>kaliteli yem üretiminin yapılmasına</a:t>
          </a:r>
          <a:r>
            <a:rPr lang="tr-TR" dirty="0" smtClean="0"/>
            <a:t>, </a:t>
          </a:r>
          <a:r>
            <a:rPr lang="tr-TR" b="1" u="sng" dirty="0" smtClean="0"/>
            <a:t>gen araştırmaları ve damızlık üretimine yönelik </a:t>
          </a:r>
          <a:r>
            <a:rPr lang="tr-TR" dirty="0" smtClean="0"/>
            <a:t>projelendirme çalışmalarının desteklenmesi</a:t>
          </a:r>
          <a:endParaRPr lang="tr-TR" dirty="0"/>
        </a:p>
      </dgm:t>
    </dgm:pt>
    <dgm:pt modelId="{EABE5B8A-CB77-487B-A017-E60334B56C35}" type="parTrans" cxnId="{C8BE2A3C-A1E9-4356-9B6A-D5B538BE07D9}">
      <dgm:prSet/>
      <dgm:spPr/>
      <dgm:t>
        <a:bodyPr/>
        <a:lstStyle/>
        <a:p>
          <a:endParaRPr lang="tr-TR"/>
        </a:p>
      </dgm:t>
    </dgm:pt>
    <dgm:pt modelId="{0B8A7DC7-D79D-41AE-BAE8-2D7317BBC7B0}" type="sibTrans" cxnId="{C8BE2A3C-A1E9-4356-9B6A-D5B538BE07D9}">
      <dgm:prSet/>
      <dgm:spPr/>
      <dgm:t>
        <a:bodyPr/>
        <a:lstStyle/>
        <a:p>
          <a:endParaRPr lang="tr-TR"/>
        </a:p>
      </dgm:t>
    </dgm:pt>
    <dgm:pt modelId="{3106E4B1-BF16-42F4-BCE5-64DFF41A1178}">
      <dgm:prSet/>
      <dgm:spPr/>
      <dgm:t>
        <a:bodyPr/>
        <a:lstStyle/>
        <a:p>
          <a:pPr algn="just"/>
          <a:r>
            <a:rPr lang="tr-TR" dirty="0" smtClean="0"/>
            <a:t>Sanayide (otomotiv, savunma vb.) </a:t>
          </a:r>
          <a:r>
            <a:rPr lang="tr-TR" b="1" u="sng" dirty="0" smtClean="0"/>
            <a:t>Ar-Ge, kümelenme, yenilikçilik ve markalaşma</a:t>
          </a:r>
          <a:r>
            <a:rPr lang="tr-TR" dirty="0" smtClean="0"/>
            <a:t> çalışmalarının desteklenmesi</a:t>
          </a:r>
          <a:endParaRPr lang="tr-TR" dirty="0"/>
        </a:p>
      </dgm:t>
    </dgm:pt>
    <dgm:pt modelId="{90938FF2-2E92-4CC8-A3AE-A74912050098}" type="parTrans" cxnId="{7B2D01AD-EDA6-4521-9C79-7ED304855D84}">
      <dgm:prSet/>
      <dgm:spPr/>
      <dgm:t>
        <a:bodyPr/>
        <a:lstStyle/>
        <a:p>
          <a:endParaRPr lang="tr-TR"/>
        </a:p>
      </dgm:t>
    </dgm:pt>
    <dgm:pt modelId="{37D82BE6-6238-4C5E-8DA3-C3B559FD099B}" type="sibTrans" cxnId="{7B2D01AD-EDA6-4521-9C79-7ED304855D84}">
      <dgm:prSet/>
      <dgm:spPr/>
      <dgm:t>
        <a:bodyPr/>
        <a:lstStyle/>
        <a:p>
          <a:endParaRPr lang="tr-TR"/>
        </a:p>
      </dgm:t>
    </dgm:pt>
    <dgm:pt modelId="{1DF282A2-6247-40C1-98EB-1091A6425214}" type="pres">
      <dgm:prSet presAssocID="{F6B7B18D-A82D-450F-8FD4-A7F57F3F4F4C}" presName="linearFlow" presStyleCnt="0">
        <dgm:presLayoutVars>
          <dgm:dir/>
          <dgm:resizeHandles val="exact"/>
        </dgm:presLayoutVars>
      </dgm:prSet>
      <dgm:spPr/>
    </dgm:pt>
    <dgm:pt modelId="{6395479A-FA68-4AF4-A58A-8347041262C2}" type="pres">
      <dgm:prSet presAssocID="{974865A4-6128-4F78-A0AA-3ED48CD9C655}" presName="composite" presStyleCnt="0"/>
      <dgm:spPr/>
    </dgm:pt>
    <dgm:pt modelId="{26EA446B-2804-4060-AF2C-BBE0D3D66323}" type="pres">
      <dgm:prSet presAssocID="{974865A4-6128-4F78-A0AA-3ED48CD9C655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CFC6982-9270-41C3-B5E3-08408C7E290A}" type="pres">
      <dgm:prSet presAssocID="{974865A4-6128-4F78-A0AA-3ED48CD9C65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02F6C6-00C6-4D0B-8175-1E8227E7F491}" type="pres">
      <dgm:prSet presAssocID="{9181403E-E98A-4FCE-A399-B28684C5D78B}" presName="spacing" presStyleCnt="0"/>
      <dgm:spPr/>
    </dgm:pt>
    <dgm:pt modelId="{E5C239A2-5327-4D5F-A0D8-0503C24BC22F}" type="pres">
      <dgm:prSet presAssocID="{D1C8D230-8AD1-4B73-B0A7-E171D884E4FF}" presName="composite" presStyleCnt="0"/>
      <dgm:spPr/>
    </dgm:pt>
    <dgm:pt modelId="{9F26D96D-848C-4980-86D0-8613EB11CD2A}" type="pres">
      <dgm:prSet presAssocID="{D1C8D230-8AD1-4B73-B0A7-E171D884E4FF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BA2DC82-BEC2-46A7-9DD6-E5B263449711}" type="pres">
      <dgm:prSet presAssocID="{D1C8D230-8AD1-4B73-B0A7-E171D884E4F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71EA48-6749-4FAE-9FAF-EB66F87BD9EA}" type="pres">
      <dgm:prSet presAssocID="{0B8A7DC7-D79D-41AE-BAE8-2D7317BBC7B0}" presName="spacing" presStyleCnt="0"/>
      <dgm:spPr/>
    </dgm:pt>
    <dgm:pt modelId="{FCA603A7-C244-4697-8DA4-F616E784DD72}" type="pres">
      <dgm:prSet presAssocID="{3106E4B1-BF16-42F4-BCE5-64DFF41A1178}" presName="composite" presStyleCnt="0"/>
      <dgm:spPr/>
    </dgm:pt>
    <dgm:pt modelId="{4C03C5DA-9E8B-4B53-B294-DE67C82DEA92}" type="pres">
      <dgm:prSet presAssocID="{3106E4B1-BF16-42F4-BCE5-64DFF41A1178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F3894E5-308E-48D7-907B-3B97088AF53E}" type="pres">
      <dgm:prSet presAssocID="{3106E4B1-BF16-42F4-BCE5-64DFF41A117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E4BFD7-C64E-41A0-9C24-ACE159182276}" type="presOf" srcId="{974865A4-6128-4F78-A0AA-3ED48CD9C655}" destId="{1CFC6982-9270-41C3-B5E3-08408C7E290A}" srcOrd="0" destOrd="0" presId="urn:microsoft.com/office/officeart/2005/8/layout/vList3"/>
    <dgm:cxn modelId="{55DD2FC9-6522-4934-9B06-054D050C95B0}" type="presOf" srcId="{F6B7B18D-A82D-450F-8FD4-A7F57F3F4F4C}" destId="{1DF282A2-6247-40C1-98EB-1091A6425214}" srcOrd="0" destOrd="0" presId="urn:microsoft.com/office/officeart/2005/8/layout/vList3"/>
    <dgm:cxn modelId="{7B2D01AD-EDA6-4521-9C79-7ED304855D84}" srcId="{F6B7B18D-A82D-450F-8FD4-A7F57F3F4F4C}" destId="{3106E4B1-BF16-42F4-BCE5-64DFF41A1178}" srcOrd="2" destOrd="0" parTransId="{90938FF2-2E92-4CC8-A3AE-A74912050098}" sibTransId="{37D82BE6-6238-4C5E-8DA3-C3B559FD099B}"/>
    <dgm:cxn modelId="{850236C3-3E97-4C31-A20F-C2B47E574E0E}" type="presOf" srcId="{D1C8D230-8AD1-4B73-B0A7-E171D884E4FF}" destId="{7BA2DC82-BEC2-46A7-9DD6-E5B263449711}" srcOrd="0" destOrd="0" presId="urn:microsoft.com/office/officeart/2005/8/layout/vList3"/>
    <dgm:cxn modelId="{D02A467A-A359-4A93-86D9-EAC32F673584}" type="presOf" srcId="{3106E4B1-BF16-42F4-BCE5-64DFF41A1178}" destId="{3F3894E5-308E-48D7-907B-3B97088AF53E}" srcOrd="0" destOrd="0" presId="urn:microsoft.com/office/officeart/2005/8/layout/vList3"/>
    <dgm:cxn modelId="{0AAEBB35-3F6C-4586-8870-5A7991DCA715}" srcId="{F6B7B18D-A82D-450F-8FD4-A7F57F3F4F4C}" destId="{974865A4-6128-4F78-A0AA-3ED48CD9C655}" srcOrd="0" destOrd="0" parTransId="{50F427A8-7FCC-49A2-9204-460A0771C559}" sibTransId="{9181403E-E98A-4FCE-A399-B28684C5D78B}"/>
    <dgm:cxn modelId="{C8BE2A3C-A1E9-4356-9B6A-D5B538BE07D9}" srcId="{F6B7B18D-A82D-450F-8FD4-A7F57F3F4F4C}" destId="{D1C8D230-8AD1-4B73-B0A7-E171D884E4FF}" srcOrd="1" destOrd="0" parTransId="{EABE5B8A-CB77-487B-A017-E60334B56C35}" sibTransId="{0B8A7DC7-D79D-41AE-BAE8-2D7317BBC7B0}"/>
    <dgm:cxn modelId="{22D73ED8-2410-471E-A501-051E0C78472F}" type="presParOf" srcId="{1DF282A2-6247-40C1-98EB-1091A6425214}" destId="{6395479A-FA68-4AF4-A58A-8347041262C2}" srcOrd="0" destOrd="0" presId="urn:microsoft.com/office/officeart/2005/8/layout/vList3"/>
    <dgm:cxn modelId="{9581658F-BAC8-4154-AECF-9C1DE78E1C4B}" type="presParOf" srcId="{6395479A-FA68-4AF4-A58A-8347041262C2}" destId="{26EA446B-2804-4060-AF2C-BBE0D3D66323}" srcOrd="0" destOrd="0" presId="urn:microsoft.com/office/officeart/2005/8/layout/vList3"/>
    <dgm:cxn modelId="{3F1FE0C1-4758-4134-B7C1-9FF6DF62D8F0}" type="presParOf" srcId="{6395479A-FA68-4AF4-A58A-8347041262C2}" destId="{1CFC6982-9270-41C3-B5E3-08408C7E290A}" srcOrd="1" destOrd="0" presId="urn:microsoft.com/office/officeart/2005/8/layout/vList3"/>
    <dgm:cxn modelId="{F1EA5983-BEF2-4FD9-8E48-C1DE30A970FC}" type="presParOf" srcId="{1DF282A2-6247-40C1-98EB-1091A6425214}" destId="{D002F6C6-00C6-4D0B-8175-1E8227E7F491}" srcOrd="1" destOrd="0" presId="urn:microsoft.com/office/officeart/2005/8/layout/vList3"/>
    <dgm:cxn modelId="{6044BA5B-6B5C-4D6B-A779-5F8628C82B9D}" type="presParOf" srcId="{1DF282A2-6247-40C1-98EB-1091A6425214}" destId="{E5C239A2-5327-4D5F-A0D8-0503C24BC22F}" srcOrd="2" destOrd="0" presId="urn:microsoft.com/office/officeart/2005/8/layout/vList3"/>
    <dgm:cxn modelId="{02983A81-4E9B-4E00-B746-50C20286243D}" type="presParOf" srcId="{E5C239A2-5327-4D5F-A0D8-0503C24BC22F}" destId="{9F26D96D-848C-4980-86D0-8613EB11CD2A}" srcOrd="0" destOrd="0" presId="urn:microsoft.com/office/officeart/2005/8/layout/vList3"/>
    <dgm:cxn modelId="{B4DC1905-537E-432E-8E95-55EFD76ECAB8}" type="presParOf" srcId="{E5C239A2-5327-4D5F-A0D8-0503C24BC22F}" destId="{7BA2DC82-BEC2-46A7-9DD6-E5B263449711}" srcOrd="1" destOrd="0" presId="urn:microsoft.com/office/officeart/2005/8/layout/vList3"/>
    <dgm:cxn modelId="{AA49C2C9-D735-4ADF-B99F-7A804F4BD207}" type="presParOf" srcId="{1DF282A2-6247-40C1-98EB-1091A6425214}" destId="{DD71EA48-6749-4FAE-9FAF-EB66F87BD9EA}" srcOrd="3" destOrd="0" presId="urn:microsoft.com/office/officeart/2005/8/layout/vList3"/>
    <dgm:cxn modelId="{BE1CC5E0-7F40-45BA-8794-7696EE3154C2}" type="presParOf" srcId="{1DF282A2-6247-40C1-98EB-1091A6425214}" destId="{FCA603A7-C244-4697-8DA4-F616E784DD72}" srcOrd="4" destOrd="0" presId="urn:microsoft.com/office/officeart/2005/8/layout/vList3"/>
    <dgm:cxn modelId="{9E0DD13F-7EF4-4E49-8C10-D5D50985CF69}" type="presParOf" srcId="{FCA603A7-C244-4697-8DA4-F616E784DD72}" destId="{4C03C5DA-9E8B-4B53-B294-DE67C82DEA92}" srcOrd="0" destOrd="0" presId="urn:microsoft.com/office/officeart/2005/8/layout/vList3"/>
    <dgm:cxn modelId="{EFA4F3A7-C944-4D6D-B130-A4714FC5994C}" type="presParOf" srcId="{FCA603A7-C244-4697-8DA4-F616E784DD72}" destId="{3F3894E5-308E-48D7-907B-3B97088AF5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B7B18D-A82D-450F-8FD4-A7F57F3F4F4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F8A5E7EB-78E5-4515-AE6F-941FF8026443}">
      <dgm:prSet custT="1"/>
      <dgm:spPr/>
      <dgm:t>
        <a:bodyPr/>
        <a:lstStyle/>
        <a:p>
          <a:pPr algn="just"/>
          <a:r>
            <a:rPr lang="tr-TR" sz="1600" dirty="0" smtClean="0"/>
            <a:t>Bölgedeki </a:t>
          </a:r>
          <a:r>
            <a:rPr lang="tr-TR" sz="1600" b="1" u="sng" dirty="0" smtClean="0"/>
            <a:t>yenilenebilir enerji kaynaklarının</a:t>
          </a:r>
          <a:r>
            <a:rPr lang="tr-TR" sz="1600" b="1" u="none" dirty="0" smtClean="0"/>
            <a:t> </a:t>
          </a:r>
          <a:r>
            <a:rPr lang="tr-TR" sz="1600" dirty="0" smtClean="0"/>
            <a:t>ve bu alanda </a:t>
          </a:r>
          <a:r>
            <a:rPr lang="tr-TR" sz="1600" b="1" u="sng" dirty="0" smtClean="0"/>
            <a:t>yeni teknolojilerin araştırılmasına</a:t>
          </a:r>
          <a:r>
            <a:rPr lang="tr-TR" sz="1600" dirty="0" smtClean="0"/>
            <a:t>, </a:t>
          </a:r>
          <a:r>
            <a:rPr lang="tr-TR" sz="1600" b="1" u="sng" dirty="0" smtClean="0"/>
            <a:t>altyapı yatırımlarının güçlendirilmesine</a:t>
          </a:r>
          <a:r>
            <a:rPr lang="tr-TR" sz="1600" dirty="0" smtClean="0"/>
            <a:t> ve </a:t>
          </a:r>
          <a:r>
            <a:rPr lang="tr-TR" sz="1600" b="1" u="sng" dirty="0" smtClean="0"/>
            <a:t>yenilenebilir enerjinin kullanımının yaygınlaştırılmasına</a:t>
          </a:r>
          <a:r>
            <a:rPr lang="tr-TR" sz="1600" dirty="0" smtClean="0"/>
            <a:t> yönelik projelendirme çalışmalarının desteklenmesi</a:t>
          </a:r>
          <a:endParaRPr lang="tr-TR" sz="1600" dirty="0"/>
        </a:p>
      </dgm:t>
    </dgm:pt>
    <dgm:pt modelId="{50113BDB-7C29-4C02-8D10-A8CB0566D8E5}" type="parTrans" cxnId="{7915ABCD-4851-476D-8D91-80B6469422B7}">
      <dgm:prSet/>
      <dgm:spPr/>
      <dgm:t>
        <a:bodyPr/>
        <a:lstStyle/>
        <a:p>
          <a:endParaRPr lang="tr-TR" sz="1600"/>
        </a:p>
      </dgm:t>
    </dgm:pt>
    <dgm:pt modelId="{AA0FCC2C-52FC-49E1-8FC3-AD5FF2E0BE34}" type="sibTrans" cxnId="{7915ABCD-4851-476D-8D91-80B6469422B7}">
      <dgm:prSet/>
      <dgm:spPr/>
      <dgm:t>
        <a:bodyPr/>
        <a:lstStyle/>
        <a:p>
          <a:endParaRPr lang="tr-TR" sz="1600"/>
        </a:p>
      </dgm:t>
    </dgm:pt>
    <dgm:pt modelId="{6B098D99-4671-4208-A571-D80BBC8A18E8}">
      <dgm:prSet custT="1"/>
      <dgm:spPr/>
      <dgm:t>
        <a:bodyPr/>
        <a:lstStyle/>
        <a:p>
          <a:pPr algn="just"/>
          <a:r>
            <a:rPr lang="tr-TR" sz="1600" b="1" u="sng" dirty="0" smtClean="0"/>
            <a:t>Tarımsal üretimde alternatif ürün geliştirilmesine</a:t>
          </a:r>
          <a:r>
            <a:rPr lang="tr-TR" sz="1600" dirty="0" smtClean="0"/>
            <a:t>, tarımsal ürünlerin </a:t>
          </a:r>
          <a:r>
            <a:rPr lang="tr-TR" sz="1600" b="1" u="sng" dirty="0" smtClean="0"/>
            <a:t>katma değerini artıracak</a:t>
          </a:r>
          <a:r>
            <a:rPr lang="tr-TR" sz="1600" dirty="0" smtClean="0"/>
            <a:t>, bölgede </a:t>
          </a:r>
          <a:r>
            <a:rPr lang="tr-TR" sz="1600" b="1" u="sng" dirty="0" smtClean="0"/>
            <a:t>4 mevsim tarımsal üretimin yapılabilmesine imkân verecek sistemlerin </a:t>
          </a:r>
          <a:r>
            <a:rPr lang="tr-TR" sz="1600" dirty="0" smtClean="0"/>
            <a:t>(depolama, işleme, paketleme, jeotermal seracılık vb.) yaygınlaştırılmasına, </a:t>
          </a:r>
          <a:r>
            <a:rPr lang="tr-TR" sz="1600" b="1" u="sng" dirty="0" smtClean="0"/>
            <a:t>tarıma dayalı sanayi üretiminin çeşitlendirilmesine</a:t>
          </a:r>
          <a:r>
            <a:rPr lang="tr-TR" sz="1600" b="1" u="none" dirty="0" smtClean="0"/>
            <a:t> </a:t>
          </a:r>
          <a:r>
            <a:rPr lang="tr-TR" sz="1600" dirty="0" smtClean="0"/>
            <a:t>ve </a:t>
          </a:r>
          <a:r>
            <a:rPr lang="tr-TR" sz="1600" b="1" u="sng" dirty="0" smtClean="0"/>
            <a:t>tohum ıslahına</a:t>
          </a:r>
          <a:r>
            <a:rPr lang="tr-TR" sz="1600" dirty="0" smtClean="0"/>
            <a:t> yönelik projelendirme çalışmalarının desteklenmesi</a:t>
          </a:r>
          <a:endParaRPr lang="tr-TR" sz="1600" dirty="0"/>
        </a:p>
      </dgm:t>
    </dgm:pt>
    <dgm:pt modelId="{3CD42B85-FC27-4011-AF49-1477589C710F}" type="parTrans" cxnId="{D1AE7C24-6ED6-44F7-BF79-ECE187E0E3BE}">
      <dgm:prSet/>
      <dgm:spPr/>
      <dgm:t>
        <a:bodyPr/>
        <a:lstStyle/>
        <a:p>
          <a:endParaRPr lang="tr-TR" sz="1600"/>
        </a:p>
      </dgm:t>
    </dgm:pt>
    <dgm:pt modelId="{68211B74-A550-4FA5-A185-B1DF5C6E6CEB}" type="sibTrans" cxnId="{D1AE7C24-6ED6-44F7-BF79-ECE187E0E3BE}">
      <dgm:prSet/>
      <dgm:spPr/>
      <dgm:t>
        <a:bodyPr/>
        <a:lstStyle/>
        <a:p>
          <a:endParaRPr lang="tr-TR" sz="1600"/>
        </a:p>
      </dgm:t>
    </dgm:pt>
    <dgm:pt modelId="{C1A09080-F68F-47EA-AE20-27DB7BB8604F}">
      <dgm:prSet custT="1"/>
      <dgm:spPr/>
      <dgm:t>
        <a:bodyPr/>
        <a:lstStyle/>
        <a:p>
          <a:pPr algn="just"/>
          <a:r>
            <a:rPr lang="tr-TR" sz="1600" dirty="0" smtClean="0"/>
            <a:t>Bölgede mevcut üretim altyapısı ile </a:t>
          </a:r>
          <a:r>
            <a:rPr lang="tr-TR" sz="1600" b="1" u="sng" dirty="0" smtClean="0"/>
            <a:t>ithal edilen/edilmek zorunda olan malların/ara malların üretilebilirliğine</a:t>
          </a:r>
          <a:r>
            <a:rPr lang="tr-TR" sz="1600" dirty="0" smtClean="0"/>
            <a:t> yönelik çalışmaların desteklenmesi</a:t>
          </a:r>
          <a:endParaRPr lang="tr-TR" sz="1600" dirty="0"/>
        </a:p>
      </dgm:t>
    </dgm:pt>
    <dgm:pt modelId="{E86D32F1-0C82-4F35-BAA7-1CEF0EAA8348}" type="parTrans" cxnId="{EC3E1AFE-7DDB-4CEB-9A61-60250CB6C0A8}">
      <dgm:prSet/>
      <dgm:spPr/>
      <dgm:t>
        <a:bodyPr/>
        <a:lstStyle/>
        <a:p>
          <a:endParaRPr lang="tr-TR" sz="1600"/>
        </a:p>
      </dgm:t>
    </dgm:pt>
    <dgm:pt modelId="{66985DEF-A3B2-45AD-8254-6A408709BE71}" type="sibTrans" cxnId="{EC3E1AFE-7DDB-4CEB-9A61-60250CB6C0A8}">
      <dgm:prSet/>
      <dgm:spPr/>
      <dgm:t>
        <a:bodyPr/>
        <a:lstStyle/>
        <a:p>
          <a:endParaRPr lang="tr-TR" sz="1600"/>
        </a:p>
      </dgm:t>
    </dgm:pt>
    <dgm:pt modelId="{5F8F197A-6933-47EB-9599-22E6DCAD7FF2}">
      <dgm:prSet custT="1"/>
      <dgm:spPr/>
      <dgm:t>
        <a:bodyPr/>
        <a:lstStyle/>
        <a:p>
          <a:pPr algn="just"/>
          <a:r>
            <a:rPr lang="tr-TR" sz="1600" dirty="0" smtClean="0"/>
            <a:t>Mevcut üretim altyapısıyla </a:t>
          </a:r>
          <a:r>
            <a:rPr lang="tr-TR" sz="1600" b="1" u="sng" dirty="0" smtClean="0"/>
            <a:t>geri dönüşümü yapılmayan üretim atıklarının girdi olarak kullanılabilmesinin</a:t>
          </a:r>
          <a:r>
            <a:rPr lang="tr-TR" sz="1600" dirty="0" smtClean="0"/>
            <a:t> </a:t>
          </a:r>
          <a:r>
            <a:rPr lang="tr-TR" sz="1600" dirty="0" err="1" smtClean="0"/>
            <a:t>tekno</a:t>
          </a:r>
          <a:r>
            <a:rPr lang="tr-TR" sz="1600" dirty="0" smtClean="0"/>
            <a:t>-ekonomik açıdan araştırmasına yönelik çalışmaların desteklenmesi</a:t>
          </a:r>
          <a:endParaRPr lang="tr-TR" sz="1600" dirty="0"/>
        </a:p>
      </dgm:t>
    </dgm:pt>
    <dgm:pt modelId="{0686E8B0-7C32-49E6-8627-B51AC0737FFD}" type="parTrans" cxnId="{F43C83A1-9A7C-476D-9477-BC7F9EF7C625}">
      <dgm:prSet/>
      <dgm:spPr/>
      <dgm:t>
        <a:bodyPr/>
        <a:lstStyle/>
        <a:p>
          <a:endParaRPr lang="tr-TR" sz="1600"/>
        </a:p>
      </dgm:t>
    </dgm:pt>
    <dgm:pt modelId="{D1426559-70F1-4F59-83AB-E2046CA951EA}" type="sibTrans" cxnId="{F43C83A1-9A7C-476D-9477-BC7F9EF7C625}">
      <dgm:prSet/>
      <dgm:spPr/>
      <dgm:t>
        <a:bodyPr/>
        <a:lstStyle/>
        <a:p>
          <a:endParaRPr lang="tr-TR" sz="1600"/>
        </a:p>
      </dgm:t>
    </dgm:pt>
    <dgm:pt modelId="{1DF282A2-6247-40C1-98EB-1091A6425214}" type="pres">
      <dgm:prSet presAssocID="{F6B7B18D-A82D-450F-8FD4-A7F57F3F4F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112B647-3160-4A21-A4C3-3F152C5BF92F}" type="pres">
      <dgm:prSet presAssocID="{F8A5E7EB-78E5-4515-AE6F-941FF8026443}" presName="composite" presStyleCnt="0"/>
      <dgm:spPr/>
    </dgm:pt>
    <dgm:pt modelId="{59A3CAE7-C76F-493F-A100-C32A573A8598}" type="pres">
      <dgm:prSet presAssocID="{F8A5E7EB-78E5-4515-AE6F-941FF8026443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E29788A-5CC1-49FC-90E7-0B355185F43F}" type="pres">
      <dgm:prSet presAssocID="{F8A5E7EB-78E5-4515-AE6F-941FF802644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E41747-E8A3-4561-A642-27DE3EFBBF88}" type="pres">
      <dgm:prSet presAssocID="{AA0FCC2C-52FC-49E1-8FC3-AD5FF2E0BE34}" presName="spacing" presStyleCnt="0"/>
      <dgm:spPr/>
    </dgm:pt>
    <dgm:pt modelId="{CCA0FF5D-9E1E-4837-8467-7881AAAEB22E}" type="pres">
      <dgm:prSet presAssocID="{6B098D99-4671-4208-A571-D80BBC8A18E8}" presName="composite" presStyleCnt="0"/>
      <dgm:spPr/>
    </dgm:pt>
    <dgm:pt modelId="{CC66999F-D4A5-4EBA-BA8C-A52679EFB4D5}" type="pres">
      <dgm:prSet presAssocID="{6B098D99-4671-4208-A571-D80BBC8A18E8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1B8319D-3D87-4A08-92B3-1C3091D8C87E}" type="pres">
      <dgm:prSet presAssocID="{6B098D99-4671-4208-A571-D80BBC8A18E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121647-87CD-41D7-B9F1-357FEFB35CB3}" type="pres">
      <dgm:prSet presAssocID="{68211B74-A550-4FA5-A185-B1DF5C6E6CEB}" presName="spacing" presStyleCnt="0"/>
      <dgm:spPr/>
    </dgm:pt>
    <dgm:pt modelId="{C2EAA8FD-B6E6-4E4B-9A7A-415ECD6C3DFD}" type="pres">
      <dgm:prSet presAssocID="{C1A09080-F68F-47EA-AE20-27DB7BB8604F}" presName="composite" presStyleCnt="0"/>
      <dgm:spPr/>
    </dgm:pt>
    <dgm:pt modelId="{FB9F9FF3-1ED0-40DC-A1A1-A3DD03770BB5}" type="pres">
      <dgm:prSet presAssocID="{C1A09080-F68F-47EA-AE20-27DB7BB8604F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4FC4030-C1B0-4B99-A5D3-1927D89EBA65}" type="pres">
      <dgm:prSet presAssocID="{C1A09080-F68F-47EA-AE20-27DB7BB8604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70D626-4666-481E-90B7-0EDA05BB60C0}" type="pres">
      <dgm:prSet presAssocID="{66985DEF-A3B2-45AD-8254-6A408709BE71}" presName="spacing" presStyleCnt="0"/>
      <dgm:spPr/>
    </dgm:pt>
    <dgm:pt modelId="{22FE619A-5635-4EDE-947E-FF3CC9A7F1DC}" type="pres">
      <dgm:prSet presAssocID="{5F8F197A-6933-47EB-9599-22E6DCAD7FF2}" presName="composite" presStyleCnt="0"/>
      <dgm:spPr/>
    </dgm:pt>
    <dgm:pt modelId="{B4FE04F2-8CC6-4E44-99A4-15C27ED6661F}" type="pres">
      <dgm:prSet presAssocID="{5F8F197A-6933-47EB-9599-22E6DCAD7FF2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65EE290-6C5E-4D54-892E-83698540A95F}" type="pres">
      <dgm:prSet presAssocID="{5F8F197A-6933-47EB-9599-22E6DCAD7FF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B00DDB6-450A-4B99-8F4D-4A29AD1AE38A}" type="presOf" srcId="{F8A5E7EB-78E5-4515-AE6F-941FF8026443}" destId="{0E29788A-5CC1-49FC-90E7-0B355185F43F}" srcOrd="0" destOrd="0" presId="urn:microsoft.com/office/officeart/2005/8/layout/vList3"/>
    <dgm:cxn modelId="{15C6E9EF-E902-41A4-AC55-DBDC80C91C92}" type="presOf" srcId="{5F8F197A-6933-47EB-9599-22E6DCAD7FF2}" destId="{365EE290-6C5E-4D54-892E-83698540A95F}" srcOrd="0" destOrd="0" presId="urn:microsoft.com/office/officeart/2005/8/layout/vList3"/>
    <dgm:cxn modelId="{55DD2FC9-6522-4934-9B06-054D050C95B0}" type="presOf" srcId="{F6B7B18D-A82D-450F-8FD4-A7F57F3F4F4C}" destId="{1DF282A2-6247-40C1-98EB-1091A6425214}" srcOrd="0" destOrd="0" presId="urn:microsoft.com/office/officeart/2005/8/layout/vList3"/>
    <dgm:cxn modelId="{7915ABCD-4851-476D-8D91-80B6469422B7}" srcId="{F6B7B18D-A82D-450F-8FD4-A7F57F3F4F4C}" destId="{F8A5E7EB-78E5-4515-AE6F-941FF8026443}" srcOrd="0" destOrd="0" parTransId="{50113BDB-7C29-4C02-8D10-A8CB0566D8E5}" sibTransId="{AA0FCC2C-52FC-49E1-8FC3-AD5FF2E0BE34}"/>
    <dgm:cxn modelId="{A7A655FF-0A50-42CB-A6C3-FA5DD927ACF7}" type="presOf" srcId="{6B098D99-4671-4208-A571-D80BBC8A18E8}" destId="{F1B8319D-3D87-4A08-92B3-1C3091D8C87E}" srcOrd="0" destOrd="0" presId="urn:microsoft.com/office/officeart/2005/8/layout/vList3"/>
    <dgm:cxn modelId="{D1AE7C24-6ED6-44F7-BF79-ECE187E0E3BE}" srcId="{F6B7B18D-A82D-450F-8FD4-A7F57F3F4F4C}" destId="{6B098D99-4671-4208-A571-D80BBC8A18E8}" srcOrd="1" destOrd="0" parTransId="{3CD42B85-FC27-4011-AF49-1477589C710F}" sibTransId="{68211B74-A550-4FA5-A185-B1DF5C6E6CEB}"/>
    <dgm:cxn modelId="{EC3E1AFE-7DDB-4CEB-9A61-60250CB6C0A8}" srcId="{F6B7B18D-A82D-450F-8FD4-A7F57F3F4F4C}" destId="{C1A09080-F68F-47EA-AE20-27DB7BB8604F}" srcOrd="2" destOrd="0" parTransId="{E86D32F1-0C82-4F35-BAA7-1CEF0EAA8348}" sibTransId="{66985DEF-A3B2-45AD-8254-6A408709BE71}"/>
    <dgm:cxn modelId="{F43C83A1-9A7C-476D-9477-BC7F9EF7C625}" srcId="{F6B7B18D-A82D-450F-8FD4-A7F57F3F4F4C}" destId="{5F8F197A-6933-47EB-9599-22E6DCAD7FF2}" srcOrd="3" destOrd="0" parTransId="{0686E8B0-7C32-49E6-8627-B51AC0737FFD}" sibTransId="{D1426559-70F1-4F59-83AB-E2046CA951EA}"/>
    <dgm:cxn modelId="{B58CDB77-35F1-4C7B-9308-3B66A0F26568}" type="presOf" srcId="{C1A09080-F68F-47EA-AE20-27DB7BB8604F}" destId="{64FC4030-C1B0-4B99-A5D3-1927D89EBA65}" srcOrd="0" destOrd="0" presId="urn:microsoft.com/office/officeart/2005/8/layout/vList3"/>
    <dgm:cxn modelId="{8E06E5CA-68D2-49C1-931E-F4BADDD9534B}" type="presParOf" srcId="{1DF282A2-6247-40C1-98EB-1091A6425214}" destId="{6112B647-3160-4A21-A4C3-3F152C5BF92F}" srcOrd="0" destOrd="0" presId="urn:microsoft.com/office/officeart/2005/8/layout/vList3"/>
    <dgm:cxn modelId="{D7FDAAE4-1ECB-4F28-8168-56BD1C29A39D}" type="presParOf" srcId="{6112B647-3160-4A21-A4C3-3F152C5BF92F}" destId="{59A3CAE7-C76F-493F-A100-C32A573A8598}" srcOrd="0" destOrd="0" presId="urn:microsoft.com/office/officeart/2005/8/layout/vList3"/>
    <dgm:cxn modelId="{7EA9F662-F874-4967-8393-F465EE2FCFA0}" type="presParOf" srcId="{6112B647-3160-4A21-A4C3-3F152C5BF92F}" destId="{0E29788A-5CC1-49FC-90E7-0B355185F43F}" srcOrd="1" destOrd="0" presId="urn:microsoft.com/office/officeart/2005/8/layout/vList3"/>
    <dgm:cxn modelId="{8E0D78DA-0769-4676-8D4F-CF5A08BCA709}" type="presParOf" srcId="{1DF282A2-6247-40C1-98EB-1091A6425214}" destId="{40E41747-E8A3-4561-A642-27DE3EFBBF88}" srcOrd="1" destOrd="0" presId="urn:microsoft.com/office/officeart/2005/8/layout/vList3"/>
    <dgm:cxn modelId="{CD4A29F7-3C26-46EC-9379-4875C0B98063}" type="presParOf" srcId="{1DF282A2-6247-40C1-98EB-1091A6425214}" destId="{CCA0FF5D-9E1E-4837-8467-7881AAAEB22E}" srcOrd="2" destOrd="0" presId="urn:microsoft.com/office/officeart/2005/8/layout/vList3"/>
    <dgm:cxn modelId="{F55864CE-7065-4E40-9EB2-6AA66CCEBE4F}" type="presParOf" srcId="{CCA0FF5D-9E1E-4837-8467-7881AAAEB22E}" destId="{CC66999F-D4A5-4EBA-BA8C-A52679EFB4D5}" srcOrd="0" destOrd="0" presId="urn:microsoft.com/office/officeart/2005/8/layout/vList3"/>
    <dgm:cxn modelId="{62230839-64A8-4FEE-8BA1-33DB40D86B40}" type="presParOf" srcId="{CCA0FF5D-9E1E-4837-8467-7881AAAEB22E}" destId="{F1B8319D-3D87-4A08-92B3-1C3091D8C87E}" srcOrd="1" destOrd="0" presId="urn:microsoft.com/office/officeart/2005/8/layout/vList3"/>
    <dgm:cxn modelId="{CE352467-569D-47DD-9AF3-A7FC49D8F77B}" type="presParOf" srcId="{1DF282A2-6247-40C1-98EB-1091A6425214}" destId="{BD121647-87CD-41D7-B9F1-357FEFB35CB3}" srcOrd="3" destOrd="0" presId="urn:microsoft.com/office/officeart/2005/8/layout/vList3"/>
    <dgm:cxn modelId="{C50898ED-4017-4BF4-BA2F-DBC9D541C927}" type="presParOf" srcId="{1DF282A2-6247-40C1-98EB-1091A6425214}" destId="{C2EAA8FD-B6E6-4E4B-9A7A-415ECD6C3DFD}" srcOrd="4" destOrd="0" presId="urn:microsoft.com/office/officeart/2005/8/layout/vList3"/>
    <dgm:cxn modelId="{7CC31F96-4528-40EC-BF15-CB2B6CE98DE9}" type="presParOf" srcId="{C2EAA8FD-B6E6-4E4B-9A7A-415ECD6C3DFD}" destId="{FB9F9FF3-1ED0-40DC-A1A1-A3DD03770BB5}" srcOrd="0" destOrd="0" presId="urn:microsoft.com/office/officeart/2005/8/layout/vList3"/>
    <dgm:cxn modelId="{6E09BCBF-9A7F-4640-A17E-62932CD5E035}" type="presParOf" srcId="{C2EAA8FD-B6E6-4E4B-9A7A-415ECD6C3DFD}" destId="{64FC4030-C1B0-4B99-A5D3-1927D89EBA65}" srcOrd="1" destOrd="0" presId="urn:microsoft.com/office/officeart/2005/8/layout/vList3"/>
    <dgm:cxn modelId="{349B19C9-8B78-4208-ACDD-641FFD313052}" type="presParOf" srcId="{1DF282A2-6247-40C1-98EB-1091A6425214}" destId="{EF70D626-4666-481E-90B7-0EDA05BB60C0}" srcOrd="5" destOrd="0" presId="urn:microsoft.com/office/officeart/2005/8/layout/vList3"/>
    <dgm:cxn modelId="{64F740AC-783B-47EB-BEAE-E639CAE09D1D}" type="presParOf" srcId="{1DF282A2-6247-40C1-98EB-1091A6425214}" destId="{22FE619A-5635-4EDE-947E-FF3CC9A7F1DC}" srcOrd="6" destOrd="0" presId="urn:microsoft.com/office/officeart/2005/8/layout/vList3"/>
    <dgm:cxn modelId="{9E870422-585F-44C4-8917-4F679D9886D5}" type="presParOf" srcId="{22FE619A-5635-4EDE-947E-FF3CC9A7F1DC}" destId="{B4FE04F2-8CC6-4E44-99A4-15C27ED6661F}" srcOrd="0" destOrd="0" presId="urn:microsoft.com/office/officeart/2005/8/layout/vList3"/>
    <dgm:cxn modelId="{C474F410-9DAE-4EAD-A57B-D07674496C98}" type="presParOf" srcId="{22FE619A-5635-4EDE-947E-FF3CC9A7F1DC}" destId="{365EE290-6C5E-4D54-892E-83698540A9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EE6DDE-0BA9-4B62-B743-50DA93E721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9F7F174-432A-4B92-AD75-022B1A4B3782}">
      <dgm:prSet phldrT="[Metin]" custT="1"/>
      <dgm:spPr/>
      <dgm:t>
        <a:bodyPr/>
        <a:lstStyle/>
        <a:p>
          <a:r>
            <a:rPr lang="tr-TR" sz="2400" b="1" dirty="0" smtClean="0"/>
            <a:t>Kamu Kurum ve Kuruluşları</a:t>
          </a:r>
          <a:endParaRPr lang="tr-TR" sz="2400" b="1" dirty="0"/>
        </a:p>
      </dgm:t>
    </dgm:pt>
    <dgm:pt modelId="{2DE69A70-3B50-4A2C-88D3-922517C55869}" type="parTrans" cxnId="{D318FD71-6065-436F-B7BE-4E39BF4BD396}">
      <dgm:prSet/>
      <dgm:spPr/>
      <dgm:t>
        <a:bodyPr/>
        <a:lstStyle/>
        <a:p>
          <a:endParaRPr lang="tr-TR" sz="2400" b="1"/>
        </a:p>
      </dgm:t>
    </dgm:pt>
    <dgm:pt modelId="{932C24C5-6529-4CA8-A436-37C03FE9F0AA}" type="sibTrans" cxnId="{D318FD71-6065-436F-B7BE-4E39BF4BD396}">
      <dgm:prSet/>
      <dgm:spPr/>
      <dgm:t>
        <a:bodyPr/>
        <a:lstStyle/>
        <a:p>
          <a:endParaRPr lang="tr-TR" sz="2400" b="1"/>
        </a:p>
      </dgm:t>
    </dgm:pt>
    <dgm:pt modelId="{D220AE61-9CD2-4351-A581-BA9E912B98CD}">
      <dgm:prSet phldrT="[Metin]" custT="1"/>
      <dgm:spPr/>
      <dgm:t>
        <a:bodyPr/>
        <a:lstStyle/>
        <a:p>
          <a:r>
            <a:rPr lang="tr-TR" sz="2400" b="1" dirty="0" smtClean="0"/>
            <a:t>Yerel Yönetimler</a:t>
          </a:r>
          <a:endParaRPr lang="tr-TR" sz="2400" b="1" dirty="0"/>
        </a:p>
      </dgm:t>
    </dgm:pt>
    <dgm:pt modelId="{DFD648F3-A990-4712-A3E7-797B2803DAB6}" type="parTrans" cxnId="{2864A5F3-4738-4F53-B38D-73C67DA9AF0A}">
      <dgm:prSet/>
      <dgm:spPr/>
      <dgm:t>
        <a:bodyPr/>
        <a:lstStyle/>
        <a:p>
          <a:endParaRPr lang="tr-TR" sz="2400" b="1"/>
        </a:p>
      </dgm:t>
    </dgm:pt>
    <dgm:pt modelId="{2B5CEF48-CCD6-493A-B7F7-D9BF5BF62EFA}" type="sibTrans" cxnId="{2864A5F3-4738-4F53-B38D-73C67DA9AF0A}">
      <dgm:prSet/>
      <dgm:spPr/>
      <dgm:t>
        <a:bodyPr/>
        <a:lstStyle/>
        <a:p>
          <a:endParaRPr lang="tr-TR" sz="2400" b="1"/>
        </a:p>
      </dgm:t>
    </dgm:pt>
    <dgm:pt modelId="{8A7D2DCB-ACE7-471B-9B72-BD8F8A613DDD}">
      <dgm:prSet custT="1"/>
      <dgm:spPr/>
      <dgm:t>
        <a:bodyPr/>
        <a:lstStyle/>
        <a:p>
          <a:r>
            <a:rPr lang="tr-TR" sz="2400" b="1" dirty="0" smtClean="0"/>
            <a:t>Kamu Kurumu Niteliğinde Meslek Kuruluşları</a:t>
          </a:r>
          <a:endParaRPr lang="tr-TR" sz="2400" b="1" dirty="0"/>
        </a:p>
      </dgm:t>
    </dgm:pt>
    <dgm:pt modelId="{65166011-5791-4A9A-AD4E-F09ADF854101}" type="parTrans" cxnId="{FC565FD9-7CE0-4EB0-993A-E15701F89D10}">
      <dgm:prSet/>
      <dgm:spPr/>
      <dgm:t>
        <a:bodyPr/>
        <a:lstStyle/>
        <a:p>
          <a:endParaRPr lang="tr-TR" sz="2400" b="1"/>
        </a:p>
      </dgm:t>
    </dgm:pt>
    <dgm:pt modelId="{DC0400CF-F05A-44FB-90AD-29206097693A}" type="sibTrans" cxnId="{FC565FD9-7CE0-4EB0-993A-E15701F89D10}">
      <dgm:prSet/>
      <dgm:spPr/>
      <dgm:t>
        <a:bodyPr/>
        <a:lstStyle/>
        <a:p>
          <a:endParaRPr lang="tr-TR" sz="2400" b="1"/>
        </a:p>
      </dgm:t>
    </dgm:pt>
    <dgm:pt modelId="{B6D50A42-B8CF-4BA9-8B28-76A3581F4F87}">
      <dgm:prSet custT="1"/>
      <dgm:spPr/>
      <dgm:t>
        <a:bodyPr/>
        <a:lstStyle/>
        <a:p>
          <a:r>
            <a:rPr lang="tr-TR" sz="2400" b="1" dirty="0" smtClean="0"/>
            <a:t>Üniversiteler</a:t>
          </a:r>
          <a:endParaRPr lang="tr-TR" sz="2400" b="1" dirty="0"/>
        </a:p>
      </dgm:t>
    </dgm:pt>
    <dgm:pt modelId="{A85D4CA3-BF18-4F0F-8DFF-4BB02A9940DE}" type="parTrans" cxnId="{3872492F-DC2F-4A41-BB94-F094DE0213B6}">
      <dgm:prSet/>
      <dgm:spPr/>
      <dgm:t>
        <a:bodyPr/>
        <a:lstStyle/>
        <a:p>
          <a:endParaRPr lang="tr-TR" sz="2400" b="1"/>
        </a:p>
      </dgm:t>
    </dgm:pt>
    <dgm:pt modelId="{DF5E7CEA-6240-458B-B1EF-D8AB7A6C96F8}" type="sibTrans" cxnId="{3872492F-DC2F-4A41-BB94-F094DE0213B6}">
      <dgm:prSet/>
      <dgm:spPr/>
      <dgm:t>
        <a:bodyPr/>
        <a:lstStyle/>
        <a:p>
          <a:endParaRPr lang="tr-TR" sz="2400" b="1"/>
        </a:p>
      </dgm:t>
    </dgm:pt>
    <dgm:pt modelId="{37C6DAA7-E2AB-489B-B8F9-116916D419A8}">
      <dgm:prSet custT="1"/>
      <dgm:spPr/>
      <dgm:t>
        <a:bodyPr/>
        <a:lstStyle/>
        <a:p>
          <a:r>
            <a:rPr lang="tr-TR" sz="2400" b="1" dirty="0" smtClean="0"/>
            <a:t>Organize Sanayi Bölgeleri</a:t>
          </a:r>
          <a:endParaRPr lang="tr-TR" sz="2400" b="1" dirty="0"/>
        </a:p>
      </dgm:t>
    </dgm:pt>
    <dgm:pt modelId="{97E9730D-92C7-4199-A072-E011F99D9954}" type="parTrans" cxnId="{8E85864F-419E-45A7-881A-09F7FA6014BE}">
      <dgm:prSet/>
      <dgm:spPr/>
      <dgm:t>
        <a:bodyPr/>
        <a:lstStyle/>
        <a:p>
          <a:endParaRPr lang="tr-TR" sz="2400" b="1"/>
        </a:p>
      </dgm:t>
    </dgm:pt>
    <dgm:pt modelId="{D439BE14-F575-408F-AAAC-4FB139DB9FD3}" type="sibTrans" cxnId="{8E85864F-419E-45A7-881A-09F7FA6014BE}">
      <dgm:prSet/>
      <dgm:spPr/>
      <dgm:t>
        <a:bodyPr/>
        <a:lstStyle/>
        <a:p>
          <a:endParaRPr lang="tr-TR" sz="2400" b="1"/>
        </a:p>
      </dgm:t>
    </dgm:pt>
    <dgm:pt modelId="{799E0561-124B-4CF3-9F71-026FBEA7470E}">
      <dgm:prSet custT="1"/>
      <dgm:spPr/>
      <dgm:t>
        <a:bodyPr/>
        <a:lstStyle/>
        <a:p>
          <a:r>
            <a:rPr lang="tr-TR" sz="2400" b="1" dirty="0" smtClean="0"/>
            <a:t>5355 Sayılı Kanuna Tabi Mahalli İdare Birlikleri</a:t>
          </a:r>
          <a:endParaRPr lang="tr-TR" sz="2400" b="1" dirty="0"/>
        </a:p>
      </dgm:t>
    </dgm:pt>
    <dgm:pt modelId="{A5953DBA-1E37-465E-A86E-F7700692CF5C}" type="sibTrans" cxnId="{BB0039F4-7846-4814-AD2C-2023D23A79E3}">
      <dgm:prSet/>
      <dgm:spPr/>
      <dgm:t>
        <a:bodyPr/>
        <a:lstStyle/>
        <a:p>
          <a:endParaRPr lang="tr-TR" sz="2400" b="1"/>
        </a:p>
      </dgm:t>
    </dgm:pt>
    <dgm:pt modelId="{DFCDE48E-1CE2-46DE-AC7C-390C2F331594}" type="parTrans" cxnId="{BB0039F4-7846-4814-AD2C-2023D23A79E3}">
      <dgm:prSet/>
      <dgm:spPr/>
      <dgm:t>
        <a:bodyPr/>
        <a:lstStyle/>
        <a:p>
          <a:endParaRPr lang="tr-TR" sz="2400" b="1"/>
        </a:p>
      </dgm:t>
    </dgm:pt>
    <dgm:pt modelId="{A2147E45-F6FD-4731-AE5B-0F874240285E}" type="pres">
      <dgm:prSet presAssocID="{78EE6DDE-0BA9-4B62-B743-50DA93E721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44816E26-6DE5-47EC-9653-6A4BA7F1368C}" type="pres">
      <dgm:prSet presAssocID="{78EE6DDE-0BA9-4B62-B743-50DA93E72169}" presName="Name1" presStyleCnt="0"/>
      <dgm:spPr/>
    </dgm:pt>
    <dgm:pt modelId="{C8563F57-071E-4F8D-96A2-D074E0BB34EA}" type="pres">
      <dgm:prSet presAssocID="{78EE6DDE-0BA9-4B62-B743-50DA93E72169}" presName="cycle" presStyleCnt="0"/>
      <dgm:spPr/>
    </dgm:pt>
    <dgm:pt modelId="{5525919D-DBA5-48CF-8092-61E5E0831133}" type="pres">
      <dgm:prSet presAssocID="{78EE6DDE-0BA9-4B62-B743-50DA93E72169}" presName="srcNode" presStyleLbl="node1" presStyleIdx="0" presStyleCnt="6"/>
      <dgm:spPr/>
    </dgm:pt>
    <dgm:pt modelId="{C8D7CC74-F5A2-4F8E-AF32-BD36A5AFBE04}" type="pres">
      <dgm:prSet presAssocID="{78EE6DDE-0BA9-4B62-B743-50DA93E72169}" presName="conn" presStyleLbl="parChTrans1D2" presStyleIdx="0" presStyleCnt="1"/>
      <dgm:spPr/>
      <dgm:t>
        <a:bodyPr/>
        <a:lstStyle/>
        <a:p>
          <a:endParaRPr lang="tr-TR"/>
        </a:p>
      </dgm:t>
    </dgm:pt>
    <dgm:pt modelId="{D421934C-9376-4D9C-A3DC-4BE938F06CC8}" type="pres">
      <dgm:prSet presAssocID="{78EE6DDE-0BA9-4B62-B743-50DA93E72169}" presName="extraNode" presStyleLbl="node1" presStyleIdx="0" presStyleCnt="6"/>
      <dgm:spPr/>
    </dgm:pt>
    <dgm:pt modelId="{BD218677-A1A7-4A88-ACAE-EB91CB1BF781}" type="pres">
      <dgm:prSet presAssocID="{78EE6DDE-0BA9-4B62-B743-50DA93E72169}" presName="dstNode" presStyleLbl="node1" presStyleIdx="0" presStyleCnt="6"/>
      <dgm:spPr/>
    </dgm:pt>
    <dgm:pt modelId="{FF874345-F407-4B24-A069-E55F9DFC7DE2}" type="pres">
      <dgm:prSet presAssocID="{39F7F174-432A-4B92-AD75-022B1A4B378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C3C3B2-6C6E-422A-AFD1-6B6B574351DC}" type="pres">
      <dgm:prSet presAssocID="{39F7F174-432A-4B92-AD75-022B1A4B3782}" presName="accent_1" presStyleCnt="0"/>
      <dgm:spPr/>
    </dgm:pt>
    <dgm:pt modelId="{418F3304-2F1D-4C65-ADF5-F9688CB7EB0D}" type="pres">
      <dgm:prSet presAssocID="{39F7F174-432A-4B92-AD75-022B1A4B3782}" presName="accentRepeatNode" presStyleLbl="solidFgAcc1" presStyleIdx="0" presStyleCnt="6"/>
      <dgm:spPr/>
    </dgm:pt>
    <dgm:pt modelId="{3F6C758D-90D5-44EC-8A2B-F368E773BB5B}" type="pres">
      <dgm:prSet presAssocID="{8A7D2DCB-ACE7-471B-9B72-BD8F8A613DD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3B9F91-3443-4B29-8A67-785A8E59B204}" type="pres">
      <dgm:prSet presAssocID="{8A7D2DCB-ACE7-471B-9B72-BD8F8A613DDD}" presName="accent_2" presStyleCnt="0"/>
      <dgm:spPr/>
    </dgm:pt>
    <dgm:pt modelId="{FD3CE64E-F753-48A2-A25A-381C469CE685}" type="pres">
      <dgm:prSet presAssocID="{8A7D2DCB-ACE7-471B-9B72-BD8F8A613DDD}" presName="accentRepeatNode" presStyleLbl="solidFgAcc1" presStyleIdx="1" presStyleCnt="6"/>
      <dgm:spPr/>
    </dgm:pt>
    <dgm:pt modelId="{BCA2CCCF-B143-4263-9938-CC9125DAA8D7}" type="pres">
      <dgm:prSet presAssocID="{D220AE61-9CD2-4351-A581-BA9E912B98C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F981F8-2E1F-440B-B7AE-FD314B7C4ACE}" type="pres">
      <dgm:prSet presAssocID="{D220AE61-9CD2-4351-A581-BA9E912B98CD}" presName="accent_3" presStyleCnt="0"/>
      <dgm:spPr/>
    </dgm:pt>
    <dgm:pt modelId="{5214C2ED-5E60-4287-BCAF-BA28401B54C3}" type="pres">
      <dgm:prSet presAssocID="{D220AE61-9CD2-4351-A581-BA9E912B98CD}" presName="accentRepeatNode" presStyleLbl="solidFgAcc1" presStyleIdx="2" presStyleCnt="6"/>
      <dgm:spPr/>
    </dgm:pt>
    <dgm:pt modelId="{46D6340E-7FB2-4402-AB62-A2CD4BAF1E33}" type="pres">
      <dgm:prSet presAssocID="{B6D50A42-B8CF-4BA9-8B28-76A3581F4F8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2DB46D-3F67-4844-A87D-649690BE039C}" type="pres">
      <dgm:prSet presAssocID="{B6D50A42-B8CF-4BA9-8B28-76A3581F4F87}" presName="accent_4" presStyleCnt="0"/>
      <dgm:spPr/>
    </dgm:pt>
    <dgm:pt modelId="{BD491787-DB0B-4F5F-8F7D-7F40911FA24C}" type="pres">
      <dgm:prSet presAssocID="{B6D50A42-B8CF-4BA9-8B28-76A3581F4F87}" presName="accentRepeatNode" presStyleLbl="solidFgAcc1" presStyleIdx="3" presStyleCnt="6"/>
      <dgm:spPr/>
    </dgm:pt>
    <dgm:pt modelId="{03D3A5FF-973B-4668-8111-1064687B733B}" type="pres">
      <dgm:prSet presAssocID="{37C6DAA7-E2AB-489B-B8F9-116916D419A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D87FE5-B6A0-4ECF-96C2-3AD00D076D5D}" type="pres">
      <dgm:prSet presAssocID="{37C6DAA7-E2AB-489B-B8F9-116916D419A8}" presName="accent_5" presStyleCnt="0"/>
      <dgm:spPr/>
    </dgm:pt>
    <dgm:pt modelId="{D0DDF2D3-8443-4139-A648-415D1A656BE8}" type="pres">
      <dgm:prSet presAssocID="{37C6DAA7-E2AB-489B-B8F9-116916D419A8}" presName="accentRepeatNode" presStyleLbl="solidFgAcc1" presStyleIdx="4" presStyleCnt="6"/>
      <dgm:spPr/>
    </dgm:pt>
    <dgm:pt modelId="{719010D6-E643-415E-86FB-9792761E3BF0}" type="pres">
      <dgm:prSet presAssocID="{799E0561-124B-4CF3-9F71-026FBEA7470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8D5C1A-1C80-47E7-8DA2-B86CA82FB834}" type="pres">
      <dgm:prSet presAssocID="{799E0561-124B-4CF3-9F71-026FBEA7470E}" presName="accent_6" presStyleCnt="0"/>
      <dgm:spPr/>
    </dgm:pt>
    <dgm:pt modelId="{8409C2A1-9A88-4E71-ACA5-8E71EC702B14}" type="pres">
      <dgm:prSet presAssocID="{799E0561-124B-4CF3-9F71-026FBEA7470E}" presName="accentRepeatNode" presStyleLbl="solidFgAcc1" presStyleIdx="5" presStyleCnt="6"/>
      <dgm:spPr/>
    </dgm:pt>
  </dgm:ptLst>
  <dgm:cxnLst>
    <dgm:cxn modelId="{36DB42CF-94D4-4B12-8EC5-A8CB8FF74DAE}" type="presOf" srcId="{8A7D2DCB-ACE7-471B-9B72-BD8F8A613DDD}" destId="{3F6C758D-90D5-44EC-8A2B-F368E773BB5B}" srcOrd="0" destOrd="0" presId="urn:microsoft.com/office/officeart/2008/layout/VerticalCurvedList"/>
    <dgm:cxn modelId="{BB0039F4-7846-4814-AD2C-2023D23A79E3}" srcId="{78EE6DDE-0BA9-4B62-B743-50DA93E72169}" destId="{799E0561-124B-4CF3-9F71-026FBEA7470E}" srcOrd="5" destOrd="0" parTransId="{DFCDE48E-1CE2-46DE-AC7C-390C2F331594}" sibTransId="{A5953DBA-1E37-465E-A86E-F7700692CF5C}"/>
    <dgm:cxn modelId="{7A8BB8CB-DD09-4A6B-ADFC-DA597EA55E5D}" type="presOf" srcId="{39F7F174-432A-4B92-AD75-022B1A4B3782}" destId="{FF874345-F407-4B24-A069-E55F9DFC7DE2}" srcOrd="0" destOrd="0" presId="urn:microsoft.com/office/officeart/2008/layout/VerticalCurvedList"/>
    <dgm:cxn modelId="{601C9748-631D-42B4-BD3C-1AE2CFD05741}" type="presOf" srcId="{932C24C5-6529-4CA8-A436-37C03FE9F0AA}" destId="{C8D7CC74-F5A2-4F8E-AF32-BD36A5AFBE04}" srcOrd="0" destOrd="0" presId="urn:microsoft.com/office/officeart/2008/layout/VerticalCurvedList"/>
    <dgm:cxn modelId="{52296215-57E4-4231-A754-FA6E3F45CD40}" type="presOf" srcId="{D220AE61-9CD2-4351-A581-BA9E912B98CD}" destId="{BCA2CCCF-B143-4263-9938-CC9125DAA8D7}" srcOrd="0" destOrd="0" presId="urn:microsoft.com/office/officeart/2008/layout/VerticalCurvedList"/>
    <dgm:cxn modelId="{9ACE5701-0A95-486C-B393-B1B83C716C19}" type="presOf" srcId="{78EE6DDE-0BA9-4B62-B743-50DA93E72169}" destId="{A2147E45-F6FD-4731-AE5B-0F874240285E}" srcOrd="0" destOrd="0" presId="urn:microsoft.com/office/officeart/2008/layout/VerticalCurvedList"/>
    <dgm:cxn modelId="{8E85864F-419E-45A7-881A-09F7FA6014BE}" srcId="{78EE6DDE-0BA9-4B62-B743-50DA93E72169}" destId="{37C6DAA7-E2AB-489B-B8F9-116916D419A8}" srcOrd="4" destOrd="0" parTransId="{97E9730D-92C7-4199-A072-E011F99D9954}" sibTransId="{D439BE14-F575-408F-AAAC-4FB139DB9FD3}"/>
    <dgm:cxn modelId="{0EECD430-A333-4449-B82A-6A92FFC3E731}" type="presOf" srcId="{799E0561-124B-4CF3-9F71-026FBEA7470E}" destId="{719010D6-E643-415E-86FB-9792761E3BF0}" srcOrd="0" destOrd="0" presId="urn:microsoft.com/office/officeart/2008/layout/VerticalCurvedList"/>
    <dgm:cxn modelId="{FC565FD9-7CE0-4EB0-993A-E15701F89D10}" srcId="{78EE6DDE-0BA9-4B62-B743-50DA93E72169}" destId="{8A7D2DCB-ACE7-471B-9B72-BD8F8A613DDD}" srcOrd="1" destOrd="0" parTransId="{65166011-5791-4A9A-AD4E-F09ADF854101}" sibTransId="{DC0400CF-F05A-44FB-90AD-29206097693A}"/>
    <dgm:cxn modelId="{3168838E-9172-4F8D-B437-2734C3679F67}" type="presOf" srcId="{37C6DAA7-E2AB-489B-B8F9-116916D419A8}" destId="{03D3A5FF-973B-4668-8111-1064687B733B}" srcOrd="0" destOrd="0" presId="urn:microsoft.com/office/officeart/2008/layout/VerticalCurvedList"/>
    <dgm:cxn modelId="{D318FD71-6065-436F-B7BE-4E39BF4BD396}" srcId="{78EE6DDE-0BA9-4B62-B743-50DA93E72169}" destId="{39F7F174-432A-4B92-AD75-022B1A4B3782}" srcOrd="0" destOrd="0" parTransId="{2DE69A70-3B50-4A2C-88D3-922517C55869}" sibTransId="{932C24C5-6529-4CA8-A436-37C03FE9F0AA}"/>
    <dgm:cxn modelId="{2864A5F3-4738-4F53-B38D-73C67DA9AF0A}" srcId="{78EE6DDE-0BA9-4B62-B743-50DA93E72169}" destId="{D220AE61-9CD2-4351-A581-BA9E912B98CD}" srcOrd="2" destOrd="0" parTransId="{DFD648F3-A990-4712-A3E7-797B2803DAB6}" sibTransId="{2B5CEF48-CCD6-493A-B7F7-D9BF5BF62EFA}"/>
    <dgm:cxn modelId="{3872492F-DC2F-4A41-BB94-F094DE0213B6}" srcId="{78EE6DDE-0BA9-4B62-B743-50DA93E72169}" destId="{B6D50A42-B8CF-4BA9-8B28-76A3581F4F87}" srcOrd="3" destOrd="0" parTransId="{A85D4CA3-BF18-4F0F-8DFF-4BB02A9940DE}" sibTransId="{DF5E7CEA-6240-458B-B1EF-D8AB7A6C96F8}"/>
    <dgm:cxn modelId="{796411AA-A539-41A6-80B8-4B40B4DEE46D}" type="presOf" srcId="{B6D50A42-B8CF-4BA9-8B28-76A3581F4F87}" destId="{46D6340E-7FB2-4402-AB62-A2CD4BAF1E33}" srcOrd="0" destOrd="0" presId="urn:microsoft.com/office/officeart/2008/layout/VerticalCurvedList"/>
    <dgm:cxn modelId="{7252F883-B8D4-45D1-AD1D-C9A42E4CF682}" type="presParOf" srcId="{A2147E45-F6FD-4731-AE5B-0F874240285E}" destId="{44816E26-6DE5-47EC-9653-6A4BA7F1368C}" srcOrd="0" destOrd="0" presId="urn:microsoft.com/office/officeart/2008/layout/VerticalCurvedList"/>
    <dgm:cxn modelId="{D413B5BE-C0C4-4E84-8978-633BE7666102}" type="presParOf" srcId="{44816E26-6DE5-47EC-9653-6A4BA7F1368C}" destId="{C8563F57-071E-4F8D-96A2-D074E0BB34EA}" srcOrd="0" destOrd="0" presId="urn:microsoft.com/office/officeart/2008/layout/VerticalCurvedList"/>
    <dgm:cxn modelId="{0664AF90-E601-4149-B402-87F807E972FC}" type="presParOf" srcId="{C8563F57-071E-4F8D-96A2-D074E0BB34EA}" destId="{5525919D-DBA5-48CF-8092-61E5E0831133}" srcOrd="0" destOrd="0" presId="urn:microsoft.com/office/officeart/2008/layout/VerticalCurvedList"/>
    <dgm:cxn modelId="{F0CFFDE5-7DF6-48E4-BF34-F8E52D65F8EF}" type="presParOf" srcId="{C8563F57-071E-4F8D-96A2-D074E0BB34EA}" destId="{C8D7CC74-F5A2-4F8E-AF32-BD36A5AFBE04}" srcOrd="1" destOrd="0" presId="urn:microsoft.com/office/officeart/2008/layout/VerticalCurvedList"/>
    <dgm:cxn modelId="{E154527C-A5BC-482B-AB20-A3C8075894C6}" type="presParOf" srcId="{C8563F57-071E-4F8D-96A2-D074E0BB34EA}" destId="{D421934C-9376-4D9C-A3DC-4BE938F06CC8}" srcOrd="2" destOrd="0" presId="urn:microsoft.com/office/officeart/2008/layout/VerticalCurvedList"/>
    <dgm:cxn modelId="{B183BDE5-1872-4576-8C99-2CD2D0179C72}" type="presParOf" srcId="{C8563F57-071E-4F8D-96A2-D074E0BB34EA}" destId="{BD218677-A1A7-4A88-ACAE-EB91CB1BF781}" srcOrd="3" destOrd="0" presId="urn:microsoft.com/office/officeart/2008/layout/VerticalCurvedList"/>
    <dgm:cxn modelId="{111D8FB2-A12E-4783-88D3-3EF084D44CBD}" type="presParOf" srcId="{44816E26-6DE5-47EC-9653-6A4BA7F1368C}" destId="{FF874345-F407-4B24-A069-E55F9DFC7DE2}" srcOrd="1" destOrd="0" presId="urn:microsoft.com/office/officeart/2008/layout/VerticalCurvedList"/>
    <dgm:cxn modelId="{4AE53DDF-18C7-45E3-8FAF-4CB6799E45A0}" type="presParOf" srcId="{44816E26-6DE5-47EC-9653-6A4BA7F1368C}" destId="{DEC3C3B2-6C6E-422A-AFD1-6B6B574351DC}" srcOrd="2" destOrd="0" presId="urn:microsoft.com/office/officeart/2008/layout/VerticalCurvedList"/>
    <dgm:cxn modelId="{27616EE9-6490-4080-8BA6-18CB04EBDFDE}" type="presParOf" srcId="{DEC3C3B2-6C6E-422A-AFD1-6B6B574351DC}" destId="{418F3304-2F1D-4C65-ADF5-F9688CB7EB0D}" srcOrd="0" destOrd="0" presId="urn:microsoft.com/office/officeart/2008/layout/VerticalCurvedList"/>
    <dgm:cxn modelId="{81A5B03B-1595-48F9-A7B1-F4B4FB9E2AE0}" type="presParOf" srcId="{44816E26-6DE5-47EC-9653-6A4BA7F1368C}" destId="{3F6C758D-90D5-44EC-8A2B-F368E773BB5B}" srcOrd="3" destOrd="0" presId="urn:microsoft.com/office/officeart/2008/layout/VerticalCurvedList"/>
    <dgm:cxn modelId="{0D07184F-5310-4A3D-AB30-A0D6C2D232A0}" type="presParOf" srcId="{44816E26-6DE5-47EC-9653-6A4BA7F1368C}" destId="{903B9F91-3443-4B29-8A67-785A8E59B204}" srcOrd="4" destOrd="0" presId="urn:microsoft.com/office/officeart/2008/layout/VerticalCurvedList"/>
    <dgm:cxn modelId="{094D0392-E8FB-4FB4-9E1D-89E1CF24AD35}" type="presParOf" srcId="{903B9F91-3443-4B29-8A67-785A8E59B204}" destId="{FD3CE64E-F753-48A2-A25A-381C469CE685}" srcOrd="0" destOrd="0" presId="urn:microsoft.com/office/officeart/2008/layout/VerticalCurvedList"/>
    <dgm:cxn modelId="{18683FA9-6723-41EA-A26E-A06A79E0C5FA}" type="presParOf" srcId="{44816E26-6DE5-47EC-9653-6A4BA7F1368C}" destId="{BCA2CCCF-B143-4263-9938-CC9125DAA8D7}" srcOrd="5" destOrd="0" presId="urn:microsoft.com/office/officeart/2008/layout/VerticalCurvedList"/>
    <dgm:cxn modelId="{5B8A967F-DED6-4D5A-9CE5-87A94653A90C}" type="presParOf" srcId="{44816E26-6DE5-47EC-9653-6A4BA7F1368C}" destId="{04F981F8-2E1F-440B-B7AE-FD314B7C4ACE}" srcOrd="6" destOrd="0" presId="urn:microsoft.com/office/officeart/2008/layout/VerticalCurvedList"/>
    <dgm:cxn modelId="{20605351-5E4B-4215-AD09-73970E960D47}" type="presParOf" srcId="{04F981F8-2E1F-440B-B7AE-FD314B7C4ACE}" destId="{5214C2ED-5E60-4287-BCAF-BA28401B54C3}" srcOrd="0" destOrd="0" presId="urn:microsoft.com/office/officeart/2008/layout/VerticalCurvedList"/>
    <dgm:cxn modelId="{6E5684CE-4506-49C5-B1DA-6A0AC284AEDE}" type="presParOf" srcId="{44816E26-6DE5-47EC-9653-6A4BA7F1368C}" destId="{46D6340E-7FB2-4402-AB62-A2CD4BAF1E33}" srcOrd="7" destOrd="0" presId="urn:microsoft.com/office/officeart/2008/layout/VerticalCurvedList"/>
    <dgm:cxn modelId="{FB6F0998-EED2-46F1-9426-13C25695EC56}" type="presParOf" srcId="{44816E26-6DE5-47EC-9653-6A4BA7F1368C}" destId="{DA2DB46D-3F67-4844-A87D-649690BE039C}" srcOrd="8" destOrd="0" presId="urn:microsoft.com/office/officeart/2008/layout/VerticalCurvedList"/>
    <dgm:cxn modelId="{5CB8C29E-A502-4234-8EE7-C4311453DB5E}" type="presParOf" srcId="{DA2DB46D-3F67-4844-A87D-649690BE039C}" destId="{BD491787-DB0B-4F5F-8F7D-7F40911FA24C}" srcOrd="0" destOrd="0" presId="urn:microsoft.com/office/officeart/2008/layout/VerticalCurvedList"/>
    <dgm:cxn modelId="{8A3208ED-E647-480F-876C-5FA27BC87D6F}" type="presParOf" srcId="{44816E26-6DE5-47EC-9653-6A4BA7F1368C}" destId="{03D3A5FF-973B-4668-8111-1064687B733B}" srcOrd="9" destOrd="0" presId="urn:microsoft.com/office/officeart/2008/layout/VerticalCurvedList"/>
    <dgm:cxn modelId="{6931E2DA-FED9-4893-B653-DC41EE2E445E}" type="presParOf" srcId="{44816E26-6DE5-47EC-9653-6A4BA7F1368C}" destId="{8FD87FE5-B6A0-4ECF-96C2-3AD00D076D5D}" srcOrd="10" destOrd="0" presId="urn:microsoft.com/office/officeart/2008/layout/VerticalCurvedList"/>
    <dgm:cxn modelId="{EC3C2BA9-3132-4318-8BE1-E29DB0103747}" type="presParOf" srcId="{8FD87FE5-B6A0-4ECF-96C2-3AD00D076D5D}" destId="{D0DDF2D3-8443-4139-A648-415D1A656BE8}" srcOrd="0" destOrd="0" presId="urn:microsoft.com/office/officeart/2008/layout/VerticalCurvedList"/>
    <dgm:cxn modelId="{8339FE83-7CED-4C0D-BC33-FB20B98759ED}" type="presParOf" srcId="{44816E26-6DE5-47EC-9653-6A4BA7F1368C}" destId="{719010D6-E643-415E-86FB-9792761E3BF0}" srcOrd="11" destOrd="0" presId="urn:microsoft.com/office/officeart/2008/layout/VerticalCurvedList"/>
    <dgm:cxn modelId="{F596438F-97F0-42A5-B505-2A919BC6BF98}" type="presParOf" srcId="{44816E26-6DE5-47EC-9653-6A4BA7F1368C}" destId="{128D5C1A-1C80-47E7-8DA2-B86CA82FB834}" srcOrd="12" destOrd="0" presId="urn:microsoft.com/office/officeart/2008/layout/VerticalCurvedList"/>
    <dgm:cxn modelId="{84129B9F-149E-4220-92C0-15CDBF949B2D}" type="presParOf" srcId="{128D5C1A-1C80-47E7-8DA2-B86CA82FB834}" destId="{8409C2A1-9A88-4E71-ACA5-8E71EC702B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71966A-5683-4229-ABCB-77DAC0B4180B}" type="doc">
      <dgm:prSet loTypeId="urn:microsoft.com/office/officeart/2008/layout/Lin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62576D7D-DC89-428B-8431-87BAD04B2BAB}">
      <dgm:prSet phldrT="[Metin]" custT="1"/>
      <dgm:spPr/>
      <dgm:t>
        <a:bodyPr/>
        <a:lstStyle/>
        <a:p>
          <a:pPr algn="ctr"/>
          <a:r>
            <a:rPr lang="tr-TR" sz="2500" b="1" smtClean="0"/>
            <a:t>Toplam Program Bütçesi</a:t>
          </a:r>
        </a:p>
        <a:p>
          <a:pPr algn="ctr"/>
          <a:r>
            <a:rPr lang="tr-TR" sz="2500" b="1" smtClean="0">
              <a:solidFill>
                <a:srgbClr val="FF0000"/>
              </a:solidFill>
            </a:rPr>
            <a:t>1.500.000,00 TL</a:t>
          </a:r>
          <a:endParaRPr lang="tr-TR" sz="2500" b="1" dirty="0">
            <a:solidFill>
              <a:srgbClr val="FF0000"/>
            </a:solidFill>
          </a:endParaRPr>
        </a:p>
      </dgm:t>
    </dgm:pt>
    <dgm:pt modelId="{136521BA-EB6C-4894-9A7F-5DF84C3F4E16}" type="parTrans" cxnId="{DC475758-56FC-4583-A45C-658FB9570129}">
      <dgm:prSet/>
      <dgm:spPr/>
      <dgm:t>
        <a:bodyPr/>
        <a:lstStyle/>
        <a:p>
          <a:endParaRPr lang="tr-TR"/>
        </a:p>
      </dgm:t>
    </dgm:pt>
    <dgm:pt modelId="{2C8CF5D6-6D04-4618-8A20-341DBEBD4D73}" type="sibTrans" cxnId="{DC475758-56FC-4583-A45C-658FB9570129}">
      <dgm:prSet/>
      <dgm:spPr/>
      <dgm:t>
        <a:bodyPr/>
        <a:lstStyle/>
        <a:p>
          <a:endParaRPr lang="tr-TR"/>
        </a:p>
      </dgm:t>
    </dgm:pt>
    <dgm:pt modelId="{F264D185-F8A6-4025-B248-4B368E345F8D}">
      <dgm:prSet phldrT="[Metin]" custT="1"/>
      <dgm:spPr/>
      <dgm:t>
        <a:bodyPr/>
        <a:lstStyle/>
        <a:p>
          <a:pPr algn="ctr"/>
          <a:r>
            <a:rPr lang="tr-TR" sz="2200" b="1" dirty="0" smtClean="0"/>
            <a:t>Asgari Destek Tutarı: </a:t>
          </a:r>
          <a:r>
            <a:rPr lang="tr-TR" sz="2200" b="1" dirty="0" smtClean="0">
              <a:solidFill>
                <a:srgbClr val="FF0000"/>
              </a:solidFill>
            </a:rPr>
            <a:t>30.000,00 TL</a:t>
          </a:r>
        </a:p>
        <a:p>
          <a:pPr algn="ctr"/>
          <a:r>
            <a:rPr lang="tr-TR" sz="2200" b="1" dirty="0" smtClean="0"/>
            <a:t>Azami Destek Tutarı: </a:t>
          </a:r>
          <a:r>
            <a:rPr lang="tr-TR" sz="2200" b="1" dirty="0" smtClean="0">
              <a:solidFill>
                <a:srgbClr val="FF0000"/>
              </a:solidFill>
            </a:rPr>
            <a:t>100.000,00 TL</a:t>
          </a:r>
        </a:p>
      </dgm:t>
    </dgm:pt>
    <dgm:pt modelId="{77907002-E993-4AA7-9686-49D64E328713}" type="parTrans" cxnId="{D8353C1C-3069-4FD3-BE80-62A4E4A61CF5}">
      <dgm:prSet/>
      <dgm:spPr/>
      <dgm:t>
        <a:bodyPr/>
        <a:lstStyle/>
        <a:p>
          <a:endParaRPr lang="tr-TR"/>
        </a:p>
      </dgm:t>
    </dgm:pt>
    <dgm:pt modelId="{3C8B0D83-4C8A-4B6E-913B-AA49D1D8A2D0}" type="sibTrans" cxnId="{D8353C1C-3069-4FD3-BE80-62A4E4A61CF5}">
      <dgm:prSet/>
      <dgm:spPr/>
      <dgm:t>
        <a:bodyPr/>
        <a:lstStyle/>
        <a:p>
          <a:endParaRPr lang="tr-TR"/>
        </a:p>
      </dgm:t>
    </dgm:pt>
    <dgm:pt modelId="{48FDFAD9-5743-4814-9240-F13CAF65C296}">
      <dgm:prSet phldrT="[Metin]" custT="1"/>
      <dgm:spPr/>
      <dgm:t>
        <a:bodyPr/>
        <a:lstStyle/>
        <a:p>
          <a:pPr algn="ctr"/>
          <a:r>
            <a:rPr lang="tr-TR" sz="2200" b="1" dirty="0" smtClean="0"/>
            <a:t>Asgari Destek Oranı: </a:t>
          </a:r>
          <a:r>
            <a:rPr lang="tr-TR" sz="2200" b="1" dirty="0" smtClean="0">
              <a:solidFill>
                <a:srgbClr val="FF0000"/>
              </a:solidFill>
            </a:rPr>
            <a:t>% 25</a:t>
          </a:r>
        </a:p>
        <a:p>
          <a:pPr algn="ctr"/>
          <a:r>
            <a:rPr lang="tr-TR" sz="2200" b="1" dirty="0" smtClean="0"/>
            <a:t>Azami Destek Oranı: </a:t>
          </a:r>
          <a:r>
            <a:rPr lang="tr-TR" sz="2200" b="1" dirty="0" smtClean="0">
              <a:solidFill>
                <a:srgbClr val="FF0000"/>
              </a:solidFill>
            </a:rPr>
            <a:t>% 100</a:t>
          </a:r>
          <a:endParaRPr lang="tr-TR" sz="2200" b="1" dirty="0">
            <a:solidFill>
              <a:srgbClr val="FF0000"/>
            </a:solidFill>
          </a:endParaRPr>
        </a:p>
      </dgm:t>
    </dgm:pt>
    <dgm:pt modelId="{53E63C06-9D7B-4C4D-9C81-8C6A5CF023A5}" type="parTrans" cxnId="{F3574CC3-8541-451A-8F85-6ABB98D335A3}">
      <dgm:prSet/>
      <dgm:spPr/>
      <dgm:t>
        <a:bodyPr/>
        <a:lstStyle/>
        <a:p>
          <a:endParaRPr lang="tr-TR"/>
        </a:p>
      </dgm:t>
    </dgm:pt>
    <dgm:pt modelId="{746F0A7B-FA30-4E10-87FC-E3DAAB04AC34}" type="sibTrans" cxnId="{F3574CC3-8541-451A-8F85-6ABB98D335A3}">
      <dgm:prSet/>
      <dgm:spPr/>
      <dgm:t>
        <a:bodyPr/>
        <a:lstStyle/>
        <a:p>
          <a:endParaRPr lang="tr-TR"/>
        </a:p>
      </dgm:t>
    </dgm:pt>
    <dgm:pt modelId="{720CC352-57E3-44D2-B358-E4E1398AF907}">
      <dgm:prSet phldrT="[Metin]" custT="1"/>
      <dgm:spPr/>
      <dgm:t>
        <a:bodyPr/>
        <a:lstStyle/>
        <a:p>
          <a:pPr algn="l"/>
          <a:endParaRPr lang="tr-TR" sz="1100" b="1" dirty="0" smtClean="0"/>
        </a:p>
        <a:p>
          <a:pPr algn="l"/>
          <a:endParaRPr lang="tr-TR" sz="1100" b="1" dirty="0" smtClean="0"/>
        </a:p>
        <a:p>
          <a:pPr algn="l"/>
          <a:endParaRPr lang="tr-TR" sz="1100" b="1" dirty="0" smtClean="0"/>
        </a:p>
        <a:p>
          <a:pPr algn="l"/>
          <a:endParaRPr lang="tr-TR" sz="1100" b="1" dirty="0" smtClean="0"/>
        </a:p>
        <a:p>
          <a:pPr algn="l"/>
          <a:endParaRPr lang="tr-TR" sz="1100" b="1" dirty="0" smtClean="0"/>
        </a:p>
        <a:p>
          <a:pPr algn="ctr"/>
          <a:endParaRPr lang="tr-TR" sz="1800" b="1" dirty="0" smtClean="0"/>
        </a:p>
        <a:p>
          <a:pPr algn="ctr"/>
          <a:r>
            <a:rPr lang="tr-TR" sz="1800" b="1" dirty="0" smtClean="0"/>
            <a:t>PROJE BAŞINA MALİ DESTEK TUTARI</a:t>
          </a:r>
        </a:p>
        <a:p>
          <a:pPr algn="ctr"/>
          <a:endParaRPr lang="tr-TR" sz="1800" b="1" dirty="0" smtClean="0"/>
        </a:p>
        <a:p>
          <a:pPr algn="ctr"/>
          <a:r>
            <a:rPr lang="tr-TR" sz="1800" b="1" dirty="0" smtClean="0"/>
            <a:t>PROJE BAŞINA  MALİ DESTEK ORANI</a:t>
          </a:r>
        </a:p>
        <a:p>
          <a:pPr algn="ctr"/>
          <a:endParaRPr lang="tr-TR" sz="1800" b="1" dirty="0" smtClean="0"/>
        </a:p>
        <a:p>
          <a:pPr algn="ctr"/>
          <a:endParaRPr lang="tr-TR" sz="1800" b="1" dirty="0" smtClean="0"/>
        </a:p>
        <a:p>
          <a:pPr algn="ctr"/>
          <a:r>
            <a:rPr lang="tr-TR" sz="1800" b="1" dirty="0" smtClean="0"/>
            <a:t>PROJE SÜRESİ</a:t>
          </a:r>
        </a:p>
      </dgm:t>
    </dgm:pt>
    <dgm:pt modelId="{C2FFD392-B83C-4C57-97D7-BE041D5AED6B}" type="sibTrans" cxnId="{0C38BCCB-007A-450E-9CC6-3250891BBDF3}">
      <dgm:prSet/>
      <dgm:spPr/>
      <dgm:t>
        <a:bodyPr/>
        <a:lstStyle/>
        <a:p>
          <a:endParaRPr lang="tr-TR"/>
        </a:p>
      </dgm:t>
    </dgm:pt>
    <dgm:pt modelId="{F333A825-0E2C-43F8-BEED-5ECF0854F12B}" type="parTrans" cxnId="{0C38BCCB-007A-450E-9CC6-3250891BBDF3}">
      <dgm:prSet/>
      <dgm:spPr/>
      <dgm:t>
        <a:bodyPr/>
        <a:lstStyle/>
        <a:p>
          <a:endParaRPr lang="tr-TR"/>
        </a:p>
      </dgm:t>
    </dgm:pt>
    <dgm:pt modelId="{4DCA4035-3FC0-4C39-9AE1-A951B19C14E3}">
      <dgm:prSet/>
      <dgm:spPr/>
      <dgm:t>
        <a:bodyPr/>
        <a:lstStyle/>
        <a:p>
          <a:endParaRPr lang="tr-TR"/>
        </a:p>
      </dgm:t>
    </dgm:pt>
    <dgm:pt modelId="{83A68758-CF81-49DE-A11D-A8D247074449}" type="parTrans" cxnId="{1F32C87E-279A-4EC8-8F41-A4FF45D04EFD}">
      <dgm:prSet/>
      <dgm:spPr/>
      <dgm:t>
        <a:bodyPr/>
        <a:lstStyle/>
        <a:p>
          <a:endParaRPr lang="tr-TR"/>
        </a:p>
      </dgm:t>
    </dgm:pt>
    <dgm:pt modelId="{053983DE-0C3B-460D-AA4B-1789D7AF55FA}" type="sibTrans" cxnId="{1F32C87E-279A-4EC8-8F41-A4FF45D04EFD}">
      <dgm:prSet/>
      <dgm:spPr/>
      <dgm:t>
        <a:bodyPr/>
        <a:lstStyle/>
        <a:p>
          <a:endParaRPr lang="tr-TR"/>
        </a:p>
      </dgm:t>
    </dgm:pt>
    <dgm:pt modelId="{2F9A43CD-5134-4503-8163-33AF1CDCAA88}" type="pres">
      <dgm:prSet presAssocID="{BA71966A-5683-4229-ABCB-77DAC0B4180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7C43CFEE-A2A6-41CA-B43F-06E7517EE02E}" type="pres">
      <dgm:prSet presAssocID="{720CC352-57E3-44D2-B358-E4E1398AF907}" presName="thickLine" presStyleLbl="alignNode1" presStyleIdx="0" presStyleCnt="1"/>
      <dgm:spPr/>
      <dgm:t>
        <a:bodyPr/>
        <a:lstStyle/>
        <a:p>
          <a:endParaRPr lang="tr-TR"/>
        </a:p>
      </dgm:t>
    </dgm:pt>
    <dgm:pt modelId="{F4DD9619-7482-4182-9096-5657E60B5054}" type="pres">
      <dgm:prSet presAssocID="{720CC352-57E3-44D2-B358-E4E1398AF907}" presName="horz1" presStyleCnt="0"/>
      <dgm:spPr/>
      <dgm:t>
        <a:bodyPr/>
        <a:lstStyle/>
        <a:p>
          <a:endParaRPr lang="tr-TR"/>
        </a:p>
      </dgm:t>
    </dgm:pt>
    <dgm:pt modelId="{9C6B414D-D23A-4B94-ADC0-C39EEC0554AC}" type="pres">
      <dgm:prSet presAssocID="{720CC352-57E3-44D2-B358-E4E1398AF907}" presName="tx1" presStyleLbl="revTx" presStyleIdx="0" presStyleCnt="5" custScaleX="124434" custLinFactNeighborX="-8374" custLinFactNeighborY="-19102"/>
      <dgm:spPr/>
      <dgm:t>
        <a:bodyPr/>
        <a:lstStyle/>
        <a:p>
          <a:endParaRPr lang="tr-TR"/>
        </a:p>
      </dgm:t>
    </dgm:pt>
    <dgm:pt modelId="{F2156F3F-687C-48B1-84D0-D4033631FFF3}" type="pres">
      <dgm:prSet presAssocID="{720CC352-57E3-44D2-B358-E4E1398AF907}" presName="vert1" presStyleCnt="0"/>
      <dgm:spPr/>
      <dgm:t>
        <a:bodyPr/>
        <a:lstStyle/>
        <a:p>
          <a:endParaRPr lang="tr-TR"/>
        </a:p>
      </dgm:t>
    </dgm:pt>
    <dgm:pt modelId="{C0020231-924F-4856-9973-0849BB3C0C93}" type="pres">
      <dgm:prSet presAssocID="{62576D7D-DC89-428B-8431-87BAD04B2BAB}" presName="vertSpace2a" presStyleCnt="0"/>
      <dgm:spPr/>
      <dgm:t>
        <a:bodyPr/>
        <a:lstStyle/>
        <a:p>
          <a:endParaRPr lang="tr-TR"/>
        </a:p>
      </dgm:t>
    </dgm:pt>
    <dgm:pt modelId="{8E2AC96E-72BE-4097-A8C7-22664A0FE5CA}" type="pres">
      <dgm:prSet presAssocID="{62576D7D-DC89-428B-8431-87BAD04B2BAB}" presName="horz2" presStyleCnt="0"/>
      <dgm:spPr/>
      <dgm:t>
        <a:bodyPr/>
        <a:lstStyle/>
        <a:p>
          <a:endParaRPr lang="tr-TR"/>
        </a:p>
      </dgm:t>
    </dgm:pt>
    <dgm:pt modelId="{95E37CF8-32C6-4354-834F-F152FFF845DB}" type="pres">
      <dgm:prSet presAssocID="{62576D7D-DC89-428B-8431-87BAD04B2BAB}" presName="horzSpace2" presStyleCnt="0"/>
      <dgm:spPr/>
      <dgm:t>
        <a:bodyPr/>
        <a:lstStyle/>
        <a:p>
          <a:endParaRPr lang="tr-TR"/>
        </a:p>
      </dgm:t>
    </dgm:pt>
    <dgm:pt modelId="{646B7BCA-68AE-4BAF-B499-CBA41BDF8642}" type="pres">
      <dgm:prSet presAssocID="{62576D7D-DC89-428B-8431-87BAD04B2BAB}" presName="tx2" presStyleLbl="revTx" presStyleIdx="1" presStyleCnt="5"/>
      <dgm:spPr/>
      <dgm:t>
        <a:bodyPr/>
        <a:lstStyle/>
        <a:p>
          <a:endParaRPr lang="tr-TR"/>
        </a:p>
      </dgm:t>
    </dgm:pt>
    <dgm:pt modelId="{08FE0CCE-F08F-49E4-92A9-11CE7374ADBE}" type="pres">
      <dgm:prSet presAssocID="{62576D7D-DC89-428B-8431-87BAD04B2BAB}" presName="vert2" presStyleCnt="0"/>
      <dgm:spPr/>
      <dgm:t>
        <a:bodyPr/>
        <a:lstStyle/>
        <a:p>
          <a:endParaRPr lang="tr-TR"/>
        </a:p>
      </dgm:t>
    </dgm:pt>
    <dgm:pt modelId="{BC858A30-2452-4320-95B2-B93919CEC88E}" type="pres">
      <dgm:prSet presAssocID="{62576D7D-DC89-428B-8431-87BAD04B2BAB}" presName="thinLine2b" presStyleLbl="callout" presStyleIdx="0" presStyleCnt="4"/>
      <dgm:spPr/>
      <dgm:t>
        <a:bodyPr/>
        <a:lstStyle/>
        <a:p>
          <a:endParaRPr lang="tr-TR"/>
        </a:p>
      </dgm:t>
    </dgm:pt>
    <dgm:pt modelId="{19C23C29-CCE0-4E3C-8266-FD8D743A11D5}" type="pres">
      <dgm:prSet presAssocID="{62576D7D-DC89-428B-8431-87BAD04B2BAB}" presName="vertSpace2b" presStyleCnt="0"/>
      <dgm:spPr/>
      <dgm:t>
        <a:bodyPr/>
        <a:lstStyle/>
        <a:p>
          <a:endParaRPr lang="tr-TR"/>
        </a:p>
      </dgm:t>
    </dgm:pt>
    <dgm:pt modelId="{B4C95C65-4550-44D0-B77A-C6C2A826E900}" type="pres">
      <dgm:prSet presAssocID="{F264D185-F8A6-4025-B248-4B368E345F8D}" presName="horz2" presStyleCnt="0"/>
      <dgm:spPr/>
      <dgm:t>
        <a:bodyPr/>
        <a:lstStyle/>
        <a:p>
          <a:endParaRPr lang="tr-TR"/>
        </a:p>
      </dgm:t>
    </dgm:pt>
    <dgm:pt modelId="{3FD838EB-3DEB-4C77-9D97-A3E6F0C2BC75}" type="pres">
      <dgm:prSet presAssocID="{F264D185-F8A6-4025-B248-4B368E345F8D}" presName="horzSpace2" presStyleCnt="0"/>
      <dgm:spPr/>
      <dgm:t>
        <a:bodyPr/>
        <a:lstStyle/>
        <a:p>
          <a:endParaRPr lang="tr-TR"/>
        </a:p>
      </dgm:t>
    </dgm:pt>
    <dgm:pt modelId="{3197DD82-1741-486B-9C47-2626D5C4E2DD}" type="pres">
      <dgm:prSet presAssocID="{F264D185-F8A6-4025-B248-4B368E345F8D}" presName="tx2" presStyleLbl="revTx" presStyleIdx="2" presStyleCnt="5" custLinFactNeighborX="1446" custLinFactNeighborY="-5964"/>
      <dgm:spPr/>
      <dgm:t>
        <a:bodyPr/>
        <a:lstStyle/>
        <a:p>
          <a:endParaRPr lang="tr-TR"/>
        </a:p>
      </dgm:t>
    </dgm:pt>
    <dgm:pt modelId="{4980CC10-038F-4ADC-B159-F2E367EDD8C4}" type="pres">
      <dgm:prSet presAssocID="{F264D185-F8A6-4025-B248-4B368E345F8D}" presName="vert2" presStyleCnt="0"/>
      <dgm:spPr/>
      <dgm:t>
        <a:bodyPr/>
        <a:lstStyle/>
        <a:p>
          <a:endParaRPr lang="tr-TR"/>
        </a:p>
      </dgm:t>
    </dgm:pt>
    <dgm:pt modelId="{9FF55EAA-4B9A-4C55-9C6D-568C2398B596}" type="pres">
      <dgm:prSet presAssocID="{F264D185-F8A6-4025-B248-4B368E345F8D}" presName="thinLine2b" presStyleLbl="callout" presStyleIdx="1" presStyleCnt="4"/>
      <dgm:spPr/>
      <dgm:t>
        <a:bodyPr/>
        <a:lstStyle/>
        <a:p>
          <a:endParaRPr lang="tr-TR"/>
        </a:p>
      </dgm:t>
    </dgm:pt>
    <dgm:pt modelId="{C66B315F-5B2E-413D-A229-B1CFB48B5A01}" type="pres">
      <dgm:prSet presAssocID="{F264D185-F8A6-4025-B248-4B368E345F8D}" presName="vertSpace2b" presStyleCnt="0"/>
      <dgm:spPr/>
      <dgm:t>
        <a:bodyPr/>
        <a:lstStyle/>
        <a:p>
          <a:endParaRPr lang="tr-TR"/>
        </a:p>
      </dgm:t>
    </dgm:pt>
    <dgm:pt modelId="{D8CC3B10-805E-4D9F-ABFB-2C21BF02B75E}" type="pres">
      <dgm:prSet presAssocID="{48FDFAD9-5743-4814-9240-F13CAF65C296}" presName="horz2" presStyleCnt="0"/>
      <dgm:spPr/>
      <dgm:t>
        <a:bodyPr/>
        <a:lstStyle/>
        <a:p>
          <a:endParaRPr lang="tr-TR"/>
        </a:p>
      </dgm:t>
    </dgm:pt>
    <dgm:pt modelId="{FFC63232-DD4F-43A7-AABD-056ECB5329D7}" type="pres">
      <dgm:prSet presAssocID="{48FDFAD9-5743-4814-9240-F13CAF65C296}" presName="horzSpace2" presStyleCnt="0"/>
      <dgm:spPr/>
      <dgm:t>
        <a:bodyPr/>
        <a:lstStyle/>
        <a:p>
          <a:endParaRPr lang="tr-TR"/>
        </a:p>
      </dgm:t>
    </dgm:pt>
    <dgm:pt modelId="{BAE7760D-517C-4B8D-B89E-DC8E6DC9A296}" type="pres">
      <dgm:prSet presAssocID="{48FDFAD9-5743-4814-9240-F13CAF65C296}" presName="tx2" presStyleLbl="revTx" presStyleIdx="3" presStyleCnt="5" custLinFactNeighborX="-2807" custLinFactNeighborY="4033"/>
      <dgm:spPr/>
      <dgm:t>
        <a:bodyPr/>
        <a:lstStyle/>
        <a:p>
          <a:endParaRPr lang="tr-TR"/>
        </a:p>
      </dgm:t>
    </dgm:pt>
    <dgm:pt modelId="{4CD92CA4-9DE2-47B9-9DAA-0DB3265E141B}" type="pres">
      <dgm:prSet presAssocID="{48FDFAD9-5743-4814-9240-F13CAF65C296}" presName="vert2" presStyleCnt="0"/>
      <dgm:spPr/>
      <dgm:t>
        <a:bodyPr/>
        <a:lstStyle/>
        <a:p>
          <a:endParaRPr lang="tr-TR"/>
        </a:p>
      </dgm:t>
    </dgm:pt>
    <dgm:pt modelId="{D372FE1D-C14A-4B92-93A0-C2C5218378AF}" type="pres">
      <dgm:prSet presAssocID="{48FDFAD9-5743-4814-9240-F13CAF65C296}" presName="thinLine2b" presStyleLbl="callout" presStyleIdx="2" presStyleCnt="4" custLinFactY="175149" custLinFactNeighborX="101" custLinFactNeighborY="200000"/>
      <dgm:spPr/>
      <dgm:t>
        <a:bodyPr/>
        <a:lstStyle/>
        <a:p>
          <a:endParaRPr lang="tr-TR"/>
        </a:p>
      </dgm:t>
    </dgm:pt>
    <dgm:pt modelId="{7EF4E6C1-B81E-499F-B59E-0CC2E774E56C}" type="pres">
      <dgm:prSet presAssocID="{48FDFAD9-5743-4814-9240-F13CAF65C296}" presName="vertSpace2b" presStyleCnt="0"/>
      <dgm:spPr/>
      <dgm:t>
        <a:bodyPr/>
        <a:lstStyle/>
        <a:p>
          <a:endParaRPr lang="tr-TR"/>
        </a:p>
      </dgm:t>
    </dgm:pt>
    <dgm:pt modelId="{D31C35F1-F39D-4323-B147-9163453FF5BC}" type="pres">
      <dgm:prSet presAssocID="{4DCA4035-3FC0-4C39-9AE1-A951B19C14E3}" presName="horz2" presStyleCnt="0"/>
      <dgm:spPr/>
      <dgm:t>
        <a:bodyPr/>
        <a:lstStyle/>
        <a:p>
          <a:endParaRPr lang="tr-TR"/>
        </a:p>
      </dgm:t>
    </dgm:pt>
    <dgm:pt modelId="{661F4544-F5CD-4230-B2AB-4F46DF1758FF}" type="pres">
      <dgm:prSet presAssocID="{4DCA4035-3FC0-4C39-9AE1-A951B19C14E3}" presName="horzSpace2" presStyleCnt="0"/>
      <dgm:spPr/>
      <dgm:t>
        <a:bodyPr/>
        <a:lstStyle/>
        <a:p>
          <a:endParaRPr lang="tr-TR"/>
        </a:p>
      </dgm:t>
    </dgm:pt>
    <dgm:pt modelId="{D87F36DE-2612-4083-ADB2-9A0F26D57702}" type="pres">
      <dgm:prSet presAssocID="{4DCA4035-3FC0-4C39-9AE1-A951B19C14E3}" presName="tx2" presStyleLbl="revTx" presStyleIdx="4" presStyleCnt="5"/>
      <dgm:spPr/>
      <dgm:t>
        <a:bodyPr/>
        <a:lstStyle/>
        <a:p>
          <a:endParaRPr lang="tr-TR"/>
        </a:p>
      </dgm:t>
    </dgm:pt>
    <dgm:pt modelId="{0E05671A-F903-4956-8869-04C932C5C08C}" type="pres">
      <dgm:prSet presAssocID="{4DCA4035-3FC0-4C39-9AE1-A951B19C14E3}" presName="vert2" presStyleCnt="0"/>
      <dgm:spPr/>
      <dgm:t>
        <a:bodyPr/>
        <a:lstStyle/>
        <a:p>
          <a:endParaRPr lang="tr-TR"/>
        </a:p>
      </dgm:t>
    </dgm:pt>
    <dgm:pt modelId="{19CC9EA6-DDCA-458A-88DD-5F43B82928E0}" type="pres">
      <dgm:prSet presAssocID="{4DCA4035-3FC0-4C39-9AE1-A951B19C14E3}" presName="thinLine2b" presStyleLbl="callout" presStyleIdx="3" presStyleCnt="4" custLinFactY="100000" custLinFactNeighborX="1578" custLinFactNeighborY="116078"/>
      <dgm:spPr/>
      <dgm:t>
        <a:bodyPr/>
        <a:lstStyle/>
        <a:p>
          <a:endParaRPr lang="tr-TR"/>
        </a:p>
      </dgm:t>
    </dgm:pt>
    <dgm:pt modelId="{FF0FAAE5-83F4-47BC-86B3-CC9573C97076}" type="pres">
      <dgm:prSet presAssocID="{4DCA4035-3FC0-4C39-9AE1-A951B19C14E3}" presName="vertSpace2b" presStyleCnt="0"/>
      <dgm:spPr/>
      <dgm:t>
        <a:bodyPr/>
        <a:lstStyle/>
        <a:p>
          <a:endParaRPr lang="tr-TR"/>
        </a:p>
      </dgm:t>
    </dgm:pt>
  </dgm:ptLst>
  <dgm:cxnLst>
    <dgm:cxn modelId="{859C5639-CEB0-4CD8-9D3B-A5F1F5CE75E0}" type="presOf" srcId="{62576D7D-DC89-428B-8431-87BAD04B2BAB}" destId="{646B7BCA-68AE-4BAF-B499-CBA41BDF8642}" srcOrd="0" destOrd="0" presId="urn:microsoft.com/office/officeart/2008/layout/LinedList"/>
    <dgm:cxn modelId="{6E94A5EC-8690-4654-BCA5-F7011D3C970F}" type="presOf" srcId="{4DCA4035-3FC0-4C39-9AE1-A951B19C14E3}" destId="{D87F36DE-2612-4083-ADB2-9A0F26D57702}" srcOrd="0" destOrd="0" presId="urn:microsoft.com/office/officeart/2008/layout/LinedList"/>
    <dgm:cxn modelId="{A7F781EE-E285-4F7B-BBD4-13224AA8D0E6}" type="presOf" srcId="{720CC352-57E3-44D2-B358-E4E1398AF907}" destId="{9C6B414D-D23A-4B94-ADC0-C39EEC0554AC}" srcOrd="0" destOrd="0" presId="urn:microsoft.com/office/officeart/2008/layout/LinedList"/>
    <dgm:cxn modelId="{495B3CE8-E1D3-48FD-AC3B-5BF9E56A172A}" type="presOf" srcId="{BA71966A-5683-4229-ABCB-77DAC0B4180B}" destId="{2F9A43CD-5134-4503-8163-33AF1CDCAA88}" srcOrd="0" destOrd="0" presId="urn:microsoft.com/office/officeart/2008/layout/LinedList"/>
    <dgm:cxn modelId="{1F32C87E-279A-4EC8-8F41-A4FF45D04EFD}" srcId="{720CC352-57E3-44D2-B358-E4E1398AF907}" destId="{4DCA4035-3FC0-4C39-9AE1-A951B19C14E3}" srcOrd="3" destOrd="0" parTransId="{83A68758-CF81-49DE-A11D-A8D247074449}" sibTransId="{053983DE-0C3B-460D-AA4B-1789D7AF55FA}"/>
    <dgm:cxn modelId="{928D9367-AA04-4022-BE1E-A72D7228180C}" type="presOf" srcId="{48FDFAD9-5743-4814-9240-F13CAF65C296}" destId="{BAE7760D-517C-4B8D-B89E-DC8E6DC9A296}" srcOrd="0" destOrd="0" presId="urn:microsoft.com/office/officeart/2008/layout/LinedList"/>
    <dgm:cxn modelId="{D8353C1C-3069-4FD3-BE80-62A4E4A61CF5}" srcId="{720CC352-57E3-44D2-B358-E4E1398AF907}" destId="{F264D185-F8A6-4025-B248-4B368E345F8D}" srcOrd="1" destOrd="0" parTransId="{77907002-E993-4AA7-9686-49D64E328713}" sibTransId="{3C8B0D83-4C8A-4B6E-913B-AA49D1D8A2D0}"/>
    <dgm:cxn modelId="{DC475758-56FC-4583-A45C-658FB9570129}" srcId="{720CC352-57E3-44D2-B358-E4E1398AF907}" destId="{62576D7D-DC89-428B-8431-87BAD04B2BAB}" srcOrd="0" destOrd="0" parTransId="{136521BA-EB6C-4894-9A7F-5DF84C3F4E16}" sibTransId="{2C8CF5D6-6D04-4618-8A20-341DBEBD4D73}"/>
    <dgm:cxn modelId="{BC4BA109-5FA2-425C-B62C-8EEB959C42CE}" type="presOf" srcId="{F264D185-F8A6-4025-B248-4B368E345F8D}" destId="{3197DD82-1741-486B-9C47-2626D5C4E2DD}" srcOrd="0" destOrd="0" presId="urn:microsoft.com/office/officeart/2008/layout/LinedList"/>
    <dgm:cxn modelId="{F3574CC3-8541-451A-8F85-6ABB98D335A3}" srcId="{720CC352-57E3-44D2-B358-E4E1398AF907}" destId="{48FDFAD9-5743-4814-9240-F13CAF65C296}" srcOrd="2" destOrd="0" parTransId="{53E63C06-9D7B-4C4D-9C81-8C6A5CF023A5}" sibTransId="{746F0A7B-FA30-4E10-87FC-E3DAAB04AC34}"/>
    <dgm:cxn modelId="{0C38BCCB-007A-450E-9CC6-3250891BBDF3}" srcId="{BA71966A-5683-4229-ABCB-77DAC0B4180B}" destId="{720CC352-57E3-44D2-B358-E4E1398AF907}" srcOrd="0" destOrd="0" parTransId="{F333A825-0E2C-43F8-BEED-5ECF0854F12B}" sibTransId="{C2FFD392-B83C-4C57-97D7-BE041D5AED6B}"/>
    <dgm:cxn modelId="{D13214A1-CAF9-4CCF-8858-24CDA40870C2}" type="presParOf" srcId="{2F9A43CD-5134-4503-8163-33AF1CDCAA88}" destId="{7C43CFEE-A2A6-41CA-B43F-06E7517EE02E}" srcOrd="0" destOrd="0" presId="urn:microsoft.com/office/officeart/2008/layout/LinedList"/>
    <dgm:cxn modelId="{F059A4A9-1D13-4772-B303-8878FE6A1F27}" type="presParOf" srcId="{2F9A43CD-5134-4503-8163-33AF1CDCAA88}" destId="{F4DD9619-7482-4182-9096-5657E60B5054}" srcOrd="1" destOrd="0" presId="urn:microsoft.com/office/officeart/2008/layout/LinedList"/>
    <dgm:cxn modelId="{4AA60D71-2ACF-4E47-847D-00DC234F28D7}" type="presParOf" srcId="{F4DD9619-7482-4182-9096-5657E60B5054}" destId="{9C6B414D-D23A-4B94-ADC0-C39EEC0554AC}" srcOrd="0" destOrd="0" presId="urn:microsoft.com/office/officeart/2008/layout/LinedList"/>
    <dgm:cxn modelId="{F110499F-D094-4D70-9ECF-4EFE2AC2459F}" type="presParOf" srcId="{F4DD9619-7482-4182-9096-5657E60B5054}" destId="{F2156F3F-687C-48B1-84D0-D4033631FFF3}" srcOrd="1" destOrd="0" presId="urn:microsoft.com/office/officeart/2008/layout/LinedList"/>
    <dgm:cxn modelId="{C6252239-0033-4804-AFA3-27BD094A8690}" type="presParOf" srcId="{F2156F3F-687C-48B1-84D0-D4033631FFF3}" destId="{C0020231-924F-4856-9973-0849BB3C0C93}" srcOrd="0" destOrd="0" presId="urn:microsoft.com/office/officeart/2008/layout/LinedList"/>
    <dgm:cxn modelId="{4AB7BCA0-4480-4250-B408-C3FE3A1DF917}" type="presParOf" srcId="{F2156F3F-687C-48B1-84D0-D4033631FFF3}" destId="{8E2AC96E-72BE-4097-A8C7-22664A0FE5CA}" srcOrd="1" destOrd="0" presId="urn:microsoft.com/office/officeart/2008/layout/LinedList"/>
    <dgm:cxn modelId="{D6B1F1C8-81E2-4E7C-830F-104230B62ECC}" type="presParOf" srcId="{8E2AC96E-72BE-4097-A8C7-22664A0FE5CA}" destId="{95E37CF8-32C6-4354-834F-F152FFF845DB}" srcOrd="0" destOrd="0" presId="urn:microsoft.com/office/officeart/2008/layout/LinedList"/>
    <dgm:cxn modelId="{78DF8886-FA40-443B-9909-53853FAA65A1}" type="presParOf" srcId="{8E2AC96E-72BE-4097-A8C7-22664A0FE5CA}" destId="{646B7BCA-68AE-4BAF-B499-CBA41BDF8642}" srcOrd="1" destOrd="0" presId="urn:microsoft.com/office/officeart/2008/layout/LinedList"/>
    <dgm:cxn modelId="{9D22A1F5-5C30-49D1-9C99-F2D5C885FB4F}" type="presParOf" srcId="{8E2AC96E-72BE-4097-A8C7-22664A0FE5CA}" destId="{08FE0CCE-F08F-49E4-92A9-11CE7374ADBE}" srcOrd="2" destOrd="0" presId="urn:microsoft.com/office/officeart/2008/layout/LinedList"/>
    <dgm:cxn modelId="{A91EFA0C-9E06-4844-A07B-129D6E1C3F7B}" type="presParOf" srcId="{F2156F3F-687C-48B1-84D0-D4033631FFF3}" destId="{BC858A30-2452-4320-95B2-B93919CEC88E}" srcOrd="2" destOrd="0" presId="urn:microsoft.com/office/officeart/2008/layout/LinedList"/>
    <dgm:cxn modelId="{831C00D8-ADB1-4138-8D1B-D5CA1D541A62}" type="presParOf" srcId="{F2156F3F-687C-48B1-84D0-D4033631FFF3}" destId="{19C23C29-CCE0-4E3C-8266-FD8D743A11D5}" srcOrd="3" destOrd="0" presId="urn:microsoft.com/office/officeart/2008/layout/LinedList"/>
    <dgm:cxn modelId="{2C75DD77-6C5B-4B95-870C-B5D41758EE97}" type="presParOf" srcId="{F2156F3F-687C-48B1-84D0-D4033631FFF3}" destId="{B4C95C65-4550-44D0-B77A-C6C2A826E900}" srcOrd="4" destOrd="0" presId="urn:microsoft.com/office/officeart/2008/layout/LinedList"/>
    <dgm:cxn modelId="{C94BE262-1C26-437E-AD0A-B7A5A6DC0140}" type="presParOf" srcId="{B4C95C65-4550-44D0-B77A-C6C2A826E900}" destId="{3FD838EB-3DEB-4C77-9D97-A3E6F0C2BC75}" srcOrd="0" destOrd="0" presId="urn:microsoft.com/office/officeart/2008/layout/LinedList"/>
    <dgm:cxn modelId="{0924473C-DDD6-4DD5-BE22-450BA6C757EF}" type="presParOf" srcId="{B4C95C65-4550-44D0-B77A-C6C2A826E900}" destId="{3197DD82-1741-486B-9C47-2626D5C4E2DD}" srcOrd="1" destOrd="0" presId="urn:microsoft.com/office/officeart/2008/layout/LinedList"/>
    <dgm:cxn modelId="{E468F509-C767-45CD-8142-FB11D957EEEB}" type="presParOf" srcId="{B4C95C65-4550-44D0-B77A-C6C2A826E900}" destId="{4980CC10-038F-4ADC-B159-F2E367EDD8C4}" srcOrd="2" destOrd="0" presId="urn:microsoft.com/office/officeart/2008/layout/LinedList"/>
    <dgm:cxn modelId="{26FC8E1E-AAEB-4683-AF66-415D6AFF4959}" type="presParOf" srcId="{F2156F3F-687C-48B1-84D0-D4033631FFF3}" destId="{9FF55EAA-4B9A-4C55-9C6D-568C2398B596}" srcOrd="5" destOrd="0" presId="urn:microsoft.com/office/officeart/2008/layout/LinedList"/>
    <dgm:cxn modelId="{FFAB23A7-BC15-44D5-B7B3-B1AF44D5ED88}" type="presParOf" srcId="{F2156F3F-687C-48B1-84D0-D4033631FFF3}" destId="{C66B315F-5B2E-413D-A229-B1CFB48B5A01}" srcOrd="6" destOrd="0" presId="urn:microsoft.com/office/officeart/2008/layout/LinedList"/>
    <dgm:cxn modelId="{E4A955B2-3E5C-491F-AC68-360DA9494DB3}" type="presParOf" srcId="{F2156F3F-687C-48B1-84D0-D4033631FFF3}" destId="{D8CC3B10-805E-4D9F-ABFB-2C21BF02B75E}" srcOrd="7" destOrd="0" presId="urn:microsoft.com/office/officeart/2008/layout/LinedList"/>
    <dgm:cxn modelId="{5E537CD6-4679-4CAC-9C1D-6430374BFAA0}" type="presParOf" srcId="{D8CC3B10-805E-4D9F-ABFB-2C21BF02B75E}" destId="{FFC63232-DD4F-43A7-AABD-056ECB5329D7}" srcOrd="0" destOrd="0" presId="urn:microsoft.com/office/officeart/2008/layout/LinedList"/>
    <dgm:cxn modelId="{6F38D5B2-7C89-4671-A1D6-F17F82BF34E0}" type="presParOf" srcId="{D8CC3B10-805E-4D9F-ABFB-2C21BF02B75E}" destId="{BAE7760D-517C-4B8D-B89E-DC8E6DC9A296}" srcOrd="1" destOrd="0" presId="urn:microsoft.com/office/officeart/2008/layout/LinedList"/>
    <dgm:cxn modelId="{0213589A-25A7-4DF4-8A22-819209C8180C}" type="presParOf" srcId="{D8CC3B10-805E-4D9F-ABFB-2C21BF02B75E}" destId="{4CD92CA4-9DE2-47B9-9DAA-0DB3265E141B}" srcOrd="2" destOrd="0" presId="urn:microsoft.com/office/officeart/2008/layout/LinedList"/>
    <dgm:cxn modelId="{B0340DA1-E637-4D45-8742-2DD74221EE05}" type="presParOf" srcId="{F2156F3F-687C-48B1-84D0-D4033631FFF3}" destId="{D372FE1D-C14A-4B92-93A0-C2C5218378AF}" srcOrd="8" destOrd="0" presId="urn:microsoft.com/office/officeart/2008/layout/LinedList"/>
    <dgm:cxn modelId="{653B7FF4-E6E7-4B2E-99EF-B5304373A3B3}" type="presParOf" srcId="{F2156F3F-687C-48B1-84D0-D4033631FFF3}" destId="{7EF4E6C1-B81E-499F-B59E-0CC2E774E56C}" srcOrd="9" destOrd="0" presId="urn:microsoft.com/office/officeart/2008/layout/LinedList"/>
    <dgm:cxn modelId="{EC1A7FB9-BD71-435E-839F-10D722C24236}" type="presParOf" srcId="{F2156F3F-687C-48B1-84D0-D4033631FFF3}" destId="{D31C35F1-F39D-4323-B147-9163453FF5BC}" srcOrd="10" destOrd="0" presId="urn:microsoft.com/office/officeart/2008/layout/LinedList"/>
    <dgm:cxn modelId="{9A5FC008-F246-44EC-9C70-E2577E4DB660}" type="presParOf" srcId="{D31C35F1-F39D-4323-B147-9163453FF5BC}" destId="{661F4544-F5CD-4230-B2AB-4F46DF1758FF}" srcOrd="0" destOrd="0" presId="urn:microsoft.com/office/officeart/2008/layout/LinedList"/>
    <dgm:cxn modelId="{84636079-7ED3-47CF-8E2A-296DB0BE5834}" type="presParOf" srcId="{D31C35F1-F39D-4323-B147-9163453FF5BC}" destId="{D87F36DE-2612-4083-ADB2-9A0F26D57702}" srcOrd="1" destOrd="0" presId="urn:microsoft.com/office/officeart/2008/layout/LinedList"/>
    <dgm:cxn modelId="{C8194DF9-43A1-4786-A3B5-C71C04F670E4}" type="presParOf" srcId="{D31C35F1-F39D-4323-B147-9163453FF5BC}" destId="{0E05671A-F903-4956-8869-04C932C5C08C}" srcOrd="2" destOrd="0" presId="urn:microsoft.com/office/officeart/2008/layout/LinedList"/>
    <dgm:cxn modelId="{29C26F0C-3109-4018-9591-F2824CA89744}" type="presParOf" srcId="{F2156F3F-687C-48B1-84D0-D4033631FFF3}" destId="{19CC9EA6-DDCA-458A-88DD-5F43B82928E0}" srcOrd="11" destOrd="0" presId="urn:microsoft.com/office/officeart/2008/layout/LinedList"/>
    <dgm:cxn modelId="{FC575356-C02E-4D96-8249-BF3BB98593E6}" type="presParOf" srcId="{F2156F3F-687C-48B1-84D0-D4033631FFF3}" destId="{FF0FAAE5-83F4-47BC-86B3-CC9573C9707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9B27B8-687F-4B7F-9640-21AF3C1CAC1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C33CE1B-6C2E-4783-A472-2F8E02EDA108}">
      <dgm:prSet phldrT="[Metin]" custT="1"/>
      <dgm:spPr/>
      <dgm:t>
        <a:bodyPr/>
        <a:lstStyle/>
        <a:p>
          <a:r>
            <a:rPr lang="tr-TR" sz="1600" b="1" dirty="0" smtClean="0"/>
            <a:t>Üyelik</a:t>
          </a:r>
          <a:endParaRPr lang="tr-TR" sz="1600" b="1" dirty="0"/>
        </a:p>
      </dgm:t>
    </dgm:pt>
    <dgm:pt modelId="{E143C447-6B1E-44D0-AD75-ED6E91AA05A4}" type="parTrans" cxnId="{630267CC-417E-4BE1-9740-2312F8B3CAC7}">
      <dgm:prSet/>
      <dgm:spPr/>
      <dgm:t>
        <a:bodyPr/>
        <a:lstStyle/>
        <a:p>
          <a:endParaRPr lang="tr-TR"/>
        </a:p>
      </dgm:t>
    </dgm:pt>
    <dgm:pt modelId="{6AF1D427-771B-4FB3-8D6B-278B63863A95}" type="sibTrans" cxnId="{630267CC-417E-4BE1-9740-2312F8B3CAC7}">
      <dgm:prSet/>
      <dgm:spPr/>
      <dgm:t>
        <a:bodyPr/>
        <a:lstStyle/>
        <a:p>
          <a:endParaRPr lang="tr-TR"/>
        </a:p>
      </dgm:t>
    </dgm:pt>
    <dgm:pt modelId="{FE7E5728-0205-4FD2-B94D-641AF1B91B42}">
      <dgm:prSet phldrT="[Metin]"/>
      <dgm:spPr/>
      <dgm:t>
        <a:bodyPr/>
        <a:lstStyle/>
        <a:p>
          <a:r>
            <a:rPr lang="tr-TR" dirty="0" smtClean="0"/>
            <a:t>Proje yazabilmek için </a:t>
          </a:r>
          <a:r>
            <a:rPr lang="tr-TR" dirty="0" err="1" smtClean="0"/>
            <a:t>KAYS’a</a:t>
          </a:r>
          <a:r>
            <a:rPr lang="tr-TR" dirty="0" smtClean="0"/>
            <a:t> ücretsiz üye olunuz.</a:t>
          </a:r>
          <a:endParaRPr lang="tr-TR" dirty="0"/>
        </a:p>
      </dgm:t>
    </dgm:pt>
    <dgm:pt modelId="{0102059E-4DF8-4633-8917-9A2711011D71}" type="parTrans" cxnId="{9890DD17-0CA6-4DDF-BEE3-2FF01BB5203B}">
      <dgm:prSet/>
      <dgm:spPr/>
      <dgm:t>
        <a:bodyPr/>
        <a:lstStyle/>
        <a:p>
          <a:endParaRPr lang="tr-TR"/>
        </a:p>
      </dgm:t>
    </dgm:pt>
    <dgm:pt modelId="{52AF7E15-6F3B-4C2B-89E2-78C983538E18}" type="sibTrans" cxnId="{9890DD17-0CA6-4DDF-BEE3-2FF01BB5203B}">
      <dgm:prSet/>
      <dgm:spPr/>
      <dgm:t>
        <a:bodyPr/>
        <a:lstStyle/>
        <a:p>
          <a:endParaRPr lang="tr-TR"/>
        </a:p>
      </dgm:t>
    </dgm:pt>
    <dgm:pt modelId="{F053572F-9705-4F56-A350-17A3E7C74EF2}">
      <dgm:prSet phldrT="[Metin]" custT="1"/>
      <dgm:spPr/>
      <dgm:t>
        <a:bodyPr/>
        <a:lstStyle/>
        <a:p>
          <a:endParaRPr lang="tr-TR" sz="1600" b="1" dirty="0" smtClean="0"/>
        </a:p>
        <a:p>
          <a:r>
            <a:rPr lang="tr-TR" sz="1600" b="1" dirty="0" smtClean="0"/>
            <a:t>Proje Başvuru Formu</a:t>
          </a:r>
          <a:endParaRPr lang="tr-TR" sz="1600" b="1" dirty="0"/>
        </a:p>
      </dgm:t>
    </dgm:pt>
    <dgm:pt modelId="{0CF8D8B0-2380-4017-BBE7-43E8F5461884}" type="parTrans" cxnId="{C4B9F63F-35C9-446C-8C6E-0EEBFF7FEE7A}">
      <dgm:prSet/>
      <dgm:spPr/>
      <dgm:t>
        <a:bodyPr/>
        <a:lstStyle/>
        <a:p>
          <a:endParaRPr lang="tr-TR"/>
        </a:p>
      </dgm:t>
    </dgm:pt>
    <dgm:pt modelId="{2B762303-02E5-4465-88F7-2A6143DD4811}" type="sibTrans" cxnId="{C4B9F63F-35C9-446C-8C6E-0EEBFF7FEE7A}">
      <dgm:prSet/>
      <dgm:spPr/>
      <dgm:t>
        <a:bodyPr/>
        <a:lstStyle/>
        <a:p>
          <a:endParaRPr lang="tr-TR"/>
        </a:p>
      </dgm:t>
    </dgm:pt>
    <dgm:pt modelId="{4487EF5A-9868-4586-98F8-3662F9CFFFBB}">
      <dgm:prSet phldrT="[Metin]"/>
      <dgm:spPr/>
      <dgm:t>
        <a:bodyPr/>
        <a:lstStyle/>
        <a:p>
          <a:r>
            <a:rPr lang="tr-TR" dirty="0" smtClean="0"/>
            <a:t>KAYS üzerinden başvuru formunu hazırlayınız.</a:t>
          </a:r>
          <a:endParaRPr lang="tr-TR" dirty="0"/>
        </a:p>
      </dgm:t>
    </dgm:pt>
    <dgm:pt modelId="{B3DA6AC3-A63A-4991-8288-557CC45EAAE8}" type="parTrans" cxnId="{52F2D766-823B-4B87-B852-5FEDB708D61D}">
      <dgm:prSet/>
      <dgm:spPr/>
      <dgm:t>
        <a:bodyPr/>
        <a:lstStyle/>
        <a:p>
          <a:endParaRPr lang="tr-TR"/>
        </a:p>
      </dgm:t>
    </dgm:pt>
    <dgm:pt modelId="{948219EC-DD3A-4A60-80E7-94F88C30F3FC}" type="sibTrans" cxnId="{52F2D766-823B-4B87-B852-5FEDB708D61D}">
      <dgm:prSet/>
      <dgm:spPr/>
      <dgm:t>
        <a:bodyPr/>
        <a:lstStyle/>
        <a:p>
          <a:endParaRPr lang="tr-TR"/>
        </a:p>
      </dgm:t>
    </dgm:pt>
    <dgm:pt modelId="{DE60DE4F-C30A-4C5E-AC5E-BF4560A9C941}">
      <dgm:prSet phldrT="[Metin]" custT="1"/>
      <dgm:spPr/>
      <dgm:t>
        <a:bodyPr/>
        <a:lstStyle/>
        <a:p>
          <a:r>
            <a:rPr lang="tr-TR" sz="1600" b="1" dirty="0" smtClean="0"/>
            <a:t>Online </a:t>
          </a:r>
        </a:p>
        <a:p>
          <a:r>
            <a:rPr lang="tr-TR" sz="1600" b="1" dirty="0" smtClean="0"/>
            <a:t>Onay</a:t>
          </a:r>
          <a:endParaRPr lang="tr-TR" sz="1600" b="1" dirty="0"/>
        </a:p>
      </dgm:t>
    </dgm:pt>
    <dgm:pt modelId="{30337908-3F8C-44BA-959C-7531010DEC25}" type="parTrans" cxnId="{B3B0F457-5F02-40E4-B89A-683CBA059D97}">
      <dgm:prSet/>
      <dgm:spPr/>
      <dgm:t>
        <a:bodyPr/>
        <a:lstStyle/>
        <a:p>
          <a:endParaRPr lang="tr-TR"/>
        </a:p>
      </dgm:t>
    </dgm:pt>
    <dgm:pt modelId="{7A3FEB5F-1071-4522-846B-79E44E3DD454}" type="sibTrans" cxnId="{B3B0F457-5F02-40E4-B89A-683CBA059D97}">
      <dgm:prSet/>
      <dgm:spPr/>
      <dgm:t>
        <a:bodyPr/>
        <a:lstStyle/>
        <a:p>
          <a:endParaRPr lang="tr-TR"/>
        </a:p>
      </dgm:t>
    </dgm:pt>
    <dgm:pt modelId="{29780E0A-B152-4431-8F50-D486D3A40407}">
      <dgm:prSet phldrT="[Metin]"/>
      <dgm:spPr/>
      <dgm:t>
        <a:bodyPr/>
        <a:lstStyle/>
        <a:p>
          <a:r>
            <a:rPr lang="tr-TR" dirty="0" smtClean="0"/>
            <a:t>Proje yazımı tamamlandıktan sonra (Türkçe), internet üzerinden son başvuru tarihine kadar onaylayınız.</a:t>
          </a:r>
          <a:endParaRPr lang="tr-TR" dirty="0"/>
        </a:p>
      </dgm:t>
    </dgm:pt>
    <dgm:pt modelId="{3BFE500C-0A66-43C1-8E96-C5D09069894E}" type="parTrans" cxnId="{0F7B82A8-B748-4139-BD1F-5DA9AAAA7E2D}">
      <dgm:prSet/>
      <dgm:spPr/>
      <dgm:t>
        <a:bodyPr/>
        <a:lstStyle/>
        <a:p>
          <a:endParaRPr lang="tr-TR"/>
        </a:p>
      </dgm:t>
    </dgm:pt>
    <dgm:pt modelId="{10BF842E-1179-4615-AB18-E310F859E862}" type="sibTrans" cxnId="{0F7B82A8-B748-4139-BD1F-5DA9AAAA7E2D}">
      <dgm:prSet/>
      <dgm:spPr/>
      <dgm:t>
        <a:bodyPr/>
        <a:lstStyle/>
        <a:p>
          <a:endParaRPr lang="tr-TR"/>
        </a:p>
      </dgm:t>
    </dgm:pt>
    <dgm:pt modelId="{5021DEB2-8F21-4985-9408-AA6683E53853}" type="pres">
      <dgm:prSet presAssocID="{6B9B27B8-687F-4B7F-9640-21AF3C1CAC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BBA5D3-6EAF-4614-8D33-5912A768E7D9}" type="pres">
      <dgm:prSet presAssocID="{0C33CE1B-6C2E-4783-A472-2F8E02EDA108}" presName="composite" presStyleCnt="0"/>
      <dgm:spPr/>
    </dgm:pt>
    <dgm:pt modelId="{8009E9D1-FFF1-4013-9385-4EF9C8296B58}" type="pres">
      <dgm:prSet presAssocID="{0C33CE1B-6C2E-4783-A472-2F8E02EDA10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B2E031-EF75-4CE2-A005-662A51ED72BB}" type="pres">
      <dgm:prSet presAssocID="{0C33CE1B-6C2E-4783-A472-2F8E02EDA10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52D1E5-3020-4D8B-A426-19CAFEFC7673}" type="pres">
      <dgm:prSet presAssocID="{6AF1D427-771B-4FB3-8D6B-278B63863A95}" presName="sp" presStyleCnt="0"/>
      <dgm:spPr/>
    </dgm:pt>
    <dgm:pt modelId="{DD3C4B4C-3392-4F33-91DD-02A348FA10C9}" type="pres">
      <dgm:prSet presAssocID="{F053572F-9705-4F56-A350-17A3E7C74EF2}" presName="composite" presStyleCnt="0"/>
      <dgm:spPr/>
    </dgm:pt>
    <dgm:pt modelId="{DA8FD779-8A46-42DF-BAEA-1D9BB963E40D}" type="pres">
      <dgm:prSet presAssocID="{F053572F-9705-4F56-A350-17A3E7C74EF2}" presName="parentText" presStyleLbl="alignNode1" presStyleIdx="1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0AC4D5-0551-4B1B-A90D-D068EF27CE03}" type="pres">
      <dgm:prSet presAssocID="{F053572F-9705-4F56-A350-17A3E7C74EF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E42491-F7A5-439F-8560-4E1928F2B0E7}" type="pres">
      <dgm:prSet presAssocID="{2B762303-02E5-4465-88F7-2A6143DD4811}" presName="sp" presStyleCnt="0"/>
      <dgm:spPr/>
    </dgm:pt>
    <dgm:pt modelId="{0747A1AB-E2DD-4987-82F9-EB889E92EFDE}" type="pres">
      <dgm:prSet presAssocID="{DE60DE4F-C30A-4C5E-AC5E-BF4560A9C941}" presName="composite" presStyleCnt="0"/>
      <dgm:spPr/>
    </dgm:pt>
    <dgm:pt modelId="{91489C8B-C04D-449E-A599-E5F0F974D6E7}" type="pres">
      <dgm:prSet presAssocID="{DE60DE4F-C30A-4C5E-AC5E-BF4560A9C94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8D0292-9FE3-4F6E-B1E3-2B529A97C434}" type="pres">
      <dgm:prSet presAssocID="{DE60DE4F-C30A-4C5E-AC5E-BF4560A9C94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DAAE6AB-7113-47F0-A423-7975AA1B7D6B}" type="presOf" srcId="{29780E0A-B152-4431-8F50-D486D3A40407}" destId="{588D0292-9FE3-4F6E-B1E3-2B529A97C434}" srcOrd="0" destOrd="0" presId="urn:microsoft.com/office/officeart/2005/8/layout/chevron2"/>
    <dgm:cxn modelId="{B3B0F457-5F02-40E4-B89A-683CBA059D97}" srcId="{6B9B27B8-687F-4B7F-9640-21AF3C1CAC12}" destId="{DE60DE4F-C30A-4C5E-AC5E-BF4560A9C941}" srcOrd="2" destOrd="0" parTransId="{30337908-3F8C-44BA-959C-7531010DEC25}" sibTransId="{7A3FEB5F-1071-4522-846B-79E44E3DD454}"/>
    <dgm:cxn modelId="{C4B9F63F-35C9-446C-8C6E-0EEBFF7FEE7A}" srcId="{6B9B27B8-687F-4B7F-9640-21AF3C1CAC12}" destId="{F053572F-9705-4F56-A350-17A3E7C74EF2}" srcOrd="1" destOrd="0" parTransId="{0CF8D8B0-2380-4017-BBE7-43E8F5461884}" sibTransId="{2B762303-02E5-4465-88F7-2A6143DD4811}"/>
    <dgm:cxn modelId="{9890DD17-0CA6-4DDF-BEE3-2FF01BB5203B}" srcId="{0C33CE1B-6C2E-4783-A472-2F8E02EDA108}" destId="{FE7E5728-0205-4FD2-B94D-641AF1B91B42}" srcOrd="0" destOrd="0" parTransId="{0102059E-4DF8-4633-8917-9A2711011D71}" sibTransId="{52AF7E15-6F3B-4C2B-89E2-78C983538E18}"/>
    <dgm:cxn modelId="{2B9CE85B-323C-42C6-8A2C-AF6398AADADB}" type="presOf" srcId="{DE60DE4F-C30A-4C5E-AC5E-BF4560A9C941}" destId="{91489C8B-C04D-449E-A599-E5F0F974D6E7}" srcOrd="0" destOrd="0" presId="urn:microsoft.com/office/officeart/2005/8/layout/chevron2"/>
    <dgm:cxn modelId="{5199D034-130E-4B06-A154-FB028990EEEF}" type="presOf" srcId="{6B9B27B8-687F-4B7F-9640-21AF3C1CAC12}" destId="{5021DEB2-8F21-4985-9408-AA6683E53853}" srcOrd="0" destOrd="0" presId="urn:microsoft.com/office/officeart/2005/8/layout/chevron2"/>
    <dgm:cxn modelId="{52F2D766-823B-4B87-B852-5FEDB708D61D}" srcId="{F053572F-9705-4F56-A350-17A3E7C74EF2}" destId="{4487EF5A-9868-4586-98F8-3662F9CFFFBB}" srcOrd="0" destOrd="0" parTransId="{B3DA6AC3-A63A-4991-8288-557CC45EAAE8}" sibTransId="{948219EC-DD3A-4A60-80E7-94F88C30F3FC}"/>
    <dgm:cxn modelId="{080A7A2E-2AF1-4B9F-8230-466760563282}" type="presOf" srcId="{F053572F-9705-4F56-A350-17A3E7C74EF2}" destId="{DA8FD779-8A46-42DF-BAEA-1D9BB963E40D}" srcOrd="0" destOrd="0" presId="urn:microsoft.com/office/officeart/2005/8/layout/chevron2"/>
    <dgm:cxn modelId="{562F67DB-3FF6-46D7-9813-C74644040E33}" type="presOf" srcId="{4487EF5A-9868-4586-98F8-3662F9CFFFBB}" destId="{760AC4D5-0551-4B1B-A90D-D068EF27CE03}" srcOrd="0" destOrd="0" presId="urn:microsoft.com/office/officeart/2005/8/layout/chevron2"/>
    <dgm:cxn modelId="{630267CC-417E-4BE1-9740-2312F8B3CAC7}" srcId="{6B9B27B8-687F-4B7F-9640-21AF3C1CAC12}" destId="{0C33CE1B-6C2E-4783-A472-2F8E02EDA108}" srcOrd="0" destOrd="0" parTransId="{E143C447-6B1E-44D0-AD75-ED6E91AA05A4}" sibTransId="{6AF1D427-771B-4FB3-8D6B-278B63863A95}"/>
    <dgm:cxn modelId="{0F7B82A8-B748-4139-BD1F-5DA9AAAA7E2D}" srcId="{DE60DE4F-C30A-4C5E-AC5E-BF4560A9C941}" destId="{29780E0A-B152-4431-8F50-D486D3A40407}" srcOrd="0" destOrd="0" parTransId="{3BFE500C-0A66-43C1-8E96-C5D09069894E}" sibTransId="{10BF842E-1179-4615-AB18-E310F859E862}"/>
    <dgm:cxn modelId="{CD2836F1-3F2A-4427-A75B-029C7054E81D}" type="presOf" srcId="{0C33CE1B-6C2E-4783-A472-2F8E02EDA108}" destId="{8009E9D1-FFF1-4013-9385-4EF9C8296B58}" srcOrd="0" destOrd="0" presId="urn:microsoft.com/office/officeart/2005/8/layout/chevron2"/>
    <dgm:cxn modelId="{DB8C5061-67AA-4297-9A81-CAAE0AA58A77}" type="presOf" srcId="{FE7E5728-0205-4FD2-B94D-641AF1B91B42}" destId="{14B2E031-EF75-4CE2-A005-662A51ED72BB}" srcOrd="0" destOrd="0" presId="urn:microsoft.com/office/officeart/2005/8/layout/chevron2"/>
    <dgm:cxn modelId="{A55334E8-13BB-4D16-AD7A-6AEF7E8EF178}" type="presParOf" srcId="{5021DEB2-8F21-4985-9408-AA6683E53853}" destId="{FCBBA5D3-6EAF-4614-8D33-5912A768E7D9}" srcOrd="0" destOrd="0" presId="urn:microsoft.com/office/officeart/2005/8/layout/chevron2"/>
    <dgm:cxn modelId="{9842EC69-372A-4702-B44C-8DA9706FD71F}" type="presParOf" srcId="{FCBBA5D3-6EAF-4614-8D33-5912A768E7D9}" destId="{8009E9D1-FFF1-4013-9385-4EF9C8296B58}" srcOrd="0" destOrd="0" presId="urn:microsoft.com/office/officeart/2005/8/layout/chevron2"/>
    <dgm:cxn modelId="{4CFD7D0C-4048-4F9B-AA91-64A21B95F237}" type="presParOf" srcId="{FCBBA5D3-6EAF-4614-8D33-5912A768E7D9}" destId="{14B2E031-EF75-4CE2-A005-662A51ED72BB}" srcOrd="1" destOrd="0" presId="urn:microsoft.com/office/officeart/2005/8/layout/chevron2"/>
    <dgm:cxn modelId="{0317D2D4-5648-41EB-8A0C-D7A490FC2727}" type="presParOf" srcId="{5021DEB2-8F21-4985-9408-AA6683E53853}" destId="{2D52D1E5-3020-4D8B-A426-19CAFEFC7673}" srcOrd="1" destOrd="0" presId="urn:microsoft.com/office/officeart/2005/8/layout/chevron2"/>
    <dgm:cxn modelId="{18F1220A-3139-49CC-A57B-95A05502A237}" type="presParOf" srcId="{5021DEB2-8F21-4985-9408-AA6683E53853}" destId="{DD3C4B4C-3392-4F33-91DD-02A348FA10C9}" srcOrd="2" destOrd="0" presId="urn:microsoft.com/office/officeart/2005/8/layout/chevron2"/>
    <dgm:cxn modelId="{67FDA06C-3FEA-4911-8912-AF0A500ADA96}" type="presParOf" srcId="{DD3C4B4C-3392-4F33-91DD-02A348FA10C9}" destId="{DA8FD779-8A46-42DF-BAEA-1D9BB963E40D}" srcOrd="0" destOrd="0" presId="urn:microsoft.com/office/officeart/2005/8/layout/chevron2"/>
    <dgm:cxn modelId="{DFE1CCBE-4A8F-4519-BF2F-96A17937640B}" type="presParOf" srcId="{DD3C4B4C-3392-4F33-91DD-02A348FA10C9}" destId="{760AC4D5-0551-4B1B-A90D-D068EF27CE03}" srcOrd="1" destOrd="0" presId="urn:microsoft.com/office/officeart/2005/8/layout/chevron2"/>
    <dgm:cxn modelId="{15E6D4A8-071D-45D3-B5E1-8C3241B3CF19}" type="presParOf" srcId="{5021DEB2-8F21-4985-9408-AA6683E53853}" destId="{41E42491-F7A5-439F-8560-4E1928F2B0E7}" srcOrd="3" destOrd="0" presId="urn:microsoft.com/office/officeart/2005/8/layout/chevron2"/>
    <dgm:cxn modelId="{E6A15B3B-79EB-4943-BFA4-CCCC400B2325}" type="presParOf" srcId="{5021DEB2-8F21-4985-9408-AA6683E53853}" destId="{0747A1AB-E2DD-4987-82F9-EB889E92EFDE}" srcOrd="4" destOrd="0" presId="urn:microsoft.com/office/officeart/2005/8/layout/chevron2"/>
    <dgm:cxn modelId="{B40D1248-EFCB-42F9-B0D8-CC35E457A8AC}" type="presParOf" srcId="{0747A1AB-E2DD-4987-82F9-EB889E92EFDE}" destId="{91489C8B-C04D-449E-A599-E5F0F974D6E7}" srcOrd="0" destOrd="0" presId="urn:microsoft.com/office/officeart/2005/8/layout/chevron2"/>
    <dgm:cxn modelId="{66CACD6D-60E9-4627-AA9F-6A805AAAFB12}" type="presParOf" srcId="{0747A1AB-E2DD-4987-82F9-EB889E92EFDE}" destId="{588D0292-9FE3-4F6E-B1E3-2B529A97C4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9B27B8-687F-4B7F-9640-21AF3C1CAC1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C33CE1B-6C2E-4783-A472-2F8E02EDA108}">
      <dgm:prSet phldrT="[Metin]"/>
      <dgm:spPr/>
      <dgm:t>
        <a:bodyPr/>
        <a:lstStyle/>
        <a:p>
          <a:r>
            <a:rPr lang="tr-TR" b="1" dirty="0" smtClean="0"/>
            <a:t>Taahhütname</a:t>
          </a:r>
          <a:endParaRPr lang="tr-TR" b="1" dirty="0"/>
        </a:p>
      </dgm:t>
    </dgm:pt>
    <dgm:pt modelId="{E143C447-6B1E-44D0-AD75-ED6E91AA05A4}" type="parTrans" cxnId="{630267CC-417E-4BE1-9740-2312F8B3CAC7}">
      <dgm:prSet/>
      <dgm:spPr/>
      <dgm:t>
        <a:bodyPr/>
        <a:lstStyle/>
        <a:p>
          <a:endParaRPr lang="tr-TR"/>
        </a:p>
      </dgm:t>
    </dgm:pt>
    <dgm:pt modelId="{6AF1D427-771B-4FB3-8D6B-278B63863A95}" type="sibTrans" cxnId="{630267CC-417E-4BE1-9740-2312F8B3CAC7}">
      <dgm:prSet/>
      <dgm:spPr/>
      <dgm:t>
        <a:bodyPr/>
        <a:lstStyle/>
        <a:p>
          <a:endParaRPr lang="tr-TR"/>
        </a:p>
      </dgm:t>
    </dgm:pt>
    <dgm:pt modelId="{FE7E5728-0205-4FD2-B94D-641AF1B91B42}">
      <dgm:prSet phldrT="[Metin]" custT="1"/>
      <dgm:spPr/>
      <dgm:t>
        <a:bodyPr/>
        <a:lstStyle/>
        <a:p>
          <a:pPr algn="just"/>
          <a:r>
            <a:rPr lang="tr-TR" sz="1800" dirty="0" smtClean="0"/>
            <a:t>Başvuru KAYS üzerinden üretilen taahhütnamenin imzalanması ile tamamlanır. </a:t>
          </a:r>
          <a:endParaRPr lang="tr-TR" sz="1800" dirty="0"/>
        </a:p>
      </dgm:t>
    </dgm:pt>
    <dgm:pt modelId="{0102059E-4DF8-4633-8917-9A2711011D71}" type="parTrans" cxnId="{9890DD17-0CA6-4DDF-BEE3-2FF01BB5203B}">
      <dgm:prSet/>
      <dgm:spPr/>
      <dgm:t>
        <a:bodyPr/>
        <a:lstStyle/>
        <a:p>
          <a:endParaRPr lang="tr-TR"/>
        </a:p>
      </dgm:t>
    </dgm:pt>
    <dgm:pt modelId="{52AF7E15-6F3B-4C2B-89E2-78C983538E18}" type="sibTrans" cxnId="{9890DD17-0CA6-4DDF-BEE3-2FF01BB5203B}">
      <dgm:prSet/>
      <dgm:spPr/>
      <dgm:t>
        <a:bodyPr/>
        <a:lstStyle/>
        <a:p>
          <a:endParaRPr lang="tr-TR"/>
        </a:p>
      </dgm:t>
    </dgm:pt>
    <dgm:pt modelId="{F053572F-9705-4F56-A350-17A3E7C74EF2}">
      <dgm:prSet phldrT="[Metin]"/>
      <dgm:spPr/>
      <dgm:t>
        <a:bodyPr/>
        <a:lstStyle/>
        <a:p>
          <a:r>
            <a:rPr lang="tr-TR" b="1" dirty="0" smtClean="0"/>
            <a:t>Taahhütname</a:t>
          </a:r>
          <a:endParaRPr lang="tr-TR" b="1" dirty="0"/>
        </a:p>
      </dgm:t>
    </dgm:pt>
    <dgm:pt modelId="{0CF8D8B0-2380-4017-BBE7-43E8F5461884}" type="parTrans" cxnId="{C4B9F63F-35C9-446C-8C6E-0EEBFF7FEE7A}">
      <dgm:prSet/>
      <dgm:spPr/>
      <dgm:t>
        <a:bodyPr/>
        <a:lstStyle/>
        <a:p>
          <a:endParaRPr lang="tr-TR"/>
        </a:p>
      </dgm:t>
    </dgm:pt>
    <dgm:pt modelId="{2B762303-02E5-4465-88F7-2A6143DD4811}" type="sibTrans" cxnId="{C4B9F63F-35C9-446C-8C6E-0EEBFF7FEE7A}">
      <dgm:prSet/>
      <dgm:spPr/>
      <dgm:t>
        <a:bodyPr/>
        <a:lstStyle/>
        <a:p>
          <a:endParaRPr lang="tr-TR"/>
        </a:p>
      </dgm:t>
    </dgm:pt>
    <dgm:pt modelId="{4487EF5A-9868-4586-98F8-3662F9CFFFBB}">
      <dgm:prSet phldrT="[Metin]"/>
      <dgm:spPr/>
      <dgm:t>
        <a:bodyPr/>
        <a:lstStyle/>
        <a:p>
          <a:pPr algn="l"/>
          <a:endParaRPr lang="tr-TR" sz="1600" dirty="0"/>
        </a:p>
      </dgm:t>
    </dgm:pt>
    <dgm:pt modelId="{B3DA6AC3-A63A-4991-8288-557CC45EAAE8}" type="parTrans" cxnId="{52F2D766-823B-4B87-B852-5FEDB708D61D}">
      <dgm:prSet/>
      <dgm:spPr/>
      <dgm:t>
        <a:bodyPr/>
        <a:lstStyle/>
        <a:p>
          <a:endParaRPr lang="tr-TR"/>
        </a:p>
      </dgm:t>
    </dgm:pt>
    <dgm:pt modelId="{948219EC-DD3A-4A60-80E7-94F88C30F3FC}" type="sibTrans" cxnId="{52F2D766-823B-4B87-B852-5FEDB708D61D}">
      <dgm:prSet/>
      <dgm:spPr/>
      <dgm:t>
        <a:bodyPr/>
        <a:lstStyle/>
        <a:p>
          <a:endParaRPr lang="tr-TR"/>
        </a:p>
      </dgm:t>
    </dgm:pt>
    <dgm:pt modelId="{7AE51CF7-569F-42C9-A563-510AFBCD8F2D}">
      <dgm:prSet custT="1"/>
      <dgm:spPr/>
      <dgm:t>
        <a:bodyPr/>
        <a:lstStyle/>
        <a:p>
          <a:pPr algn="just"/>
          <a:r>
            <a:rPr lang="tr-TR" sz="1800" dirty="0" smtClean="0"/>
            <a:t>Taahhütnamenin </a:t>
          </a:r>
          <a:r>
            <a:rPr lang="tr-TR" sz="1800" b="1" dirty="0" smtClean="0"/>
            <a:t>e-imza ile imzalanmadığı hallerde</a:t>
          </a:r>
          <a:r>
            <a:rPr lang="tr-TR" sz="1800" dirty="0" smtClean="0"/>
            <a:t>, taahhütname başvuru sahibi tarafından </a:t>
          </a:r>
          <a:r>
            <a:rPr lang="tr-TR" sz="1800" b="1" dirty="0" smtClean="0"/>
            <a:t>ıslak imzalı </a:t>
          </a:r>
          <a:r>
            <a:rPr lang="tr-TR" sz="1800" dirty="0" smtClean="0"/>
            <a:t>olarak elden veya posta yoluyla son başvuru tarihinden itibaren en geç 5 (beş) iş günü içerisinde Ajans merkezine veya İllerde bulunan yatırım destek ofislerine teslim edilir.</a:t>
          </a:r>
          <a:endParaRPr lang="tr-TR" sz="1800" dirty="0"/>
        </a:p>
      </dgm:t>
    </dgm:pt>
    <dgm:pt modelId="{7688D770-BA0B-4198-944F-CD2E691B642E}" type="sibTrans" cxnId="{2B068220-AE7C-4CA7-8656-43872518EFBD}">
      <dgm:prSet/>
      <dgm:spPr/>
      <dgm:t>
        <a:bodyPr/>
        <a:lstStyle/>
        <a:p>
          <a:endParaRPr lang="tr-TR"/>
        </a:p>
      </dgm:t>
    </dgm:pt>
    <dgm:pt modelId="{2632F582-82D1-483E-A29D-9DB297081501}" type="parTrans" cxnId="{2B068220-AE7C-4CA7-8656-43872518EFBD}">
      <dgm:prSet/>
      <dgm:spPr/>
      <dgm:t>
        <a:bodyPr/>
        <a:lstStyle/>
        <a:p>
          <a:endParaRPr lang="tr-TR"/>
        </a:p>
      </dgm:t>
    </dgm:pt>
    <dgm:pt modelId="{5021DEB2-8F21-4985-9408-AA6683E53853}" type="pres">
      <dgm:prSet presAssocID="{6B9B27B8-687F-4B7F-9640-21AF3C1CAC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BBA5D3-6EAF-4614-8D33-5912A768E7D9}" type="pres">
      <dgm:prSet presAssocID="{0C33CE1B-6C2E-4783-A472-2F8E02EDA108}" presName="composite" presStyleCnt="0"/>
      <dgm:spPr/>
    </dgm:pt>
    <dgm:pt modelId="{8009E9D1-FFF1-4013-9385-4EF9C8296B58}" type="pres">
      <dgm:prSet presAssocID="{0C33CE1B-6C2E-4783-A472-2F8E02EDA10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B2E031-EF75-4CE2-A005-662A51ED72BB}" type="pres">
      <dgm:prSet presAssocID="{0C33CE1B-6C2E-4783-A472-2F8E02EDA10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52D1E5-3020-4D8B-A426-19CAFEFC7673}" type="pres">
      <dgm:prSet presAssocID="{6AF1D427-771B-4FB3-8D6B-278B63863A95}" presName="sp" presStyleCnt="0"/>
      <dgm:spPr/>
    </dgm:pt>
    <dgm:pt modelId="{DD3C4B4C-3392-4F33-91DD-02A348FA10C9}" type="pres">
      <dgm:prSet presAssocID="{F053572F-9705-4F56-A350-17A3E7C74EF2}" presName="composite" presStyleCnt="0"/>
      <dgm:spPr/>
    </dgm:pt>
    <dgm:pt modelId="{DA8FD779-8A46-42DF-BAEA-1D9BB963E40D}" type="pres">
      <dgm:prSet presAssocID="{F053572F-9705-4F56-A350-17A3E7C74EF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0AC4D5-0551-4B1B-A90D-D068EF27CE03}" type="pres">
      <dgm:prSet presAssocID="{F053572F-9705-4F56-A350-17A3E7C74EF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9F322D-A656-475C-AAB1-FB5F14F4AFC4}" type="presOf" srcId="{7AE51CF7-569F-42C9-A563-510AFBCD8F2D}" destId="{760AC4D5-0551-4B1B-A90D-D068EF27CE03}" srcOrd="0" destOrd="1" presId="urn:microsoft.com/office/officeart/2005/8/layout/chevron2"/>
    <dgm:cxn modelId="{630267CC-417E-4BE1-9740-2312F8B3CAC7}" srcId="{6B9B27B8-687F-4B7F-9640-21AF3C1CAC12}" destId="{0C33CE1B-6C2E-4783-A472-2F8E02EDA108}" srcOrd="0" destOrd="0" parTransId="{E143C447-6B1E-44D0-AD75-ED6E91AA05A4}" sibTransId="{6AF1D427-771B-4FB3-8D6B-278B63863A95}"/>
    <dgm:cxn modelId="{DB8C5061-67AA-4297-9A81-CAAE0AA58A77}" type="presOf" srcId="{FE7E5728-0205-4FD2-B94D-641AF1B91B42}" destId="{14B2E031-EF75-4CE2-A005-662A51ED72BB}" srcOrd="0" destOrd="0" presId="urn:microsoft.com/office/officeart/2005/8/layout/chevron2"/>
    <dgm:cxn modelId="{C4B9F63F-35C9-446C-8C6E-0EEBFF7FEE7A}" srcId="{6B9B27B8-687F-4B7F-9640-21AF3C1CAC12}" destId="{F053572F-9705-4F56-A350-17A3E7C74EF2}" srcOrd="1" destOrd="0" parTransId="{0CF8D8B0-2380-4017-BBE7-43E8F5461884}" sibTransId="{2B762303-02E5-4465-88F7-2A6143DD4811}"/>
    <dgm:cxn modelId="{2B068220-AE7C-4CA7-8656-43872518EFBD}" srcId="{F053572F-9705-4F56-A350-17A3E7C74EF2}" destId="{7AE51CF7-569F-42C9-A563-510AFBCD8F2D}" srcOrd="1" destOrd="0" parTransId="{2632F582-82D1-483E-A29D-9DB297081501}" sibTransId="{7688D770-BA0B-4198-944F-CD2E691B642E}"/>
    <dgm:cxn modelId="{52F2D766-823B-4B87-B852-5FEDB708D61D}" srcId="{F053572F-9705-4F56-A350-17A3E7C74EF2}" destId="{4487EF5A-9868-4586-98F8-3662F9CFFFBB}" srcOrd="0" destOrd="0" parTransId="{B3DA6AC3-A63A-4991-8288-557CC45EAAE8}" sibTransId="{948219EC-DD3A-4A60-80E7-94F88C30F3FC}"/>
    <dgm:cxn modelId="{562F67DB-3FF6-46D7-9813-C74644040E33}" type="presOf" srcId="{4487EF5A-9868-4586-98F8-3662F9CFFFBB}" destId="{760AC4D5-0551-4B1B-A90D-D068EF27CE03}" srcOrd="0" destOrd="0" presId="urn:microsoft.com/office/officeart/2005/8/layout/chevron2"/>
    <dgm:cxn modelId="{9890DD17-0CA6-4DDF-BEE3-2FF01BB5203B}" srcId="{0C33CE1B-6C2E-4783-A472-2F8E02EDA108}" destId="{FE7E5728-0205-4FD2-B94D-641AF1B91B42}" srcOrd="0" destOrd="0" parTransId="{0102059E-4DF8-4633-8917-9A2711011D71}" sibTransId="{52AF7E15-6F3B-4C2B-89E2-78C983538E18}"/>
    <dgm:cxn modelId="{080A7A2E-2AF1-4B9F-8230-466760563282}" type="presOf" srcId="{F053572F-9705-4F56-A350-17A3E7C74EF2}" destId="{DA8FD779-8A46-42DF-BAEA-1D9BB963E40D}" srcOrd="0" destOrd="0" presId="urn:microsoft.com/office/officeart/2005/8/layout/chevron2"/>
    <dgm:cxn modelId="{5199D034-130E-4B06-A154-FB028990EEEF}" type="presOf" srcId="{6B9B27B8-687F-4B7F-9640-21AF3C1CAC12}" destId="{5021DEB2-8F21-4985-9408-AA6683E53853}" srcOrd="0" destOrd="0" presId="urn:microsoft.com/office/officeart/2005/8/layout/chevron2"/>
    <dgm:cxn modelId="{CD2836F1-3F2A-4427-A75B-029C7054E81D}" type="presOf" srcId="{0C33CE1B-6C2E-4783-A472-2F8E02EDA108}" destId="{8009E9D1-FFF1-4013-9385-4EF9C8296B58}" srcOrd="0" destOrd="0" presId="urn:microsoft.com/office/officeart/2005/8/layout/chevron2"/>
    <dgm:cxn modelId="{A55334E8-13BB-4D16-AD7A-6AEF7E8EF178}" type="presParOf" srcId="{5021DEB2-8F21-4985-9408-AA6683E53853}" destId="{FCBBA5D3-6EAF-4614-8D33-5912A768E7D9}" srcOrd="0" destOrd="0" presId="urn:microsoft.com/office/officeart/2005/8/layout/chevron2"/>
    <dgm:cxn modelId="{9842EC69-372A-4702-B44C-8DA9706FD71F}" type="presParOf" srcId="{FCBBA5D3-6EAF-4614-8D33-5912A768E7D9}" destId="{8009E9D1-FFF1-4013-9385-4EF9C8296B58}" srcOrd="0" destOrd="0" presId="urn:microsoft.com/office/officeart/2005/8/layout/chevron2"/>
    <dgm:cxn modelId="{4CFD7D0C-4048-4F9B-AA91-64A21B95F237}" type="presParOf" srcId="{FCBBA5D3-6EAF-4614-8D33-5912A768E7D9}" destId="{14B2E031-EF75-4CE2-A005-662A51ED72BB}" srcOrd="1" destOrd="0" presId="urn:microsoft.com/office/officeart/2005/8/layout/chevron2"/>
    <dgm:cxn modelId="{0317D2D4-5648-41EB-8A0C-D7A490FC2727}" type="presParOf" srcId="{5021DEB2-8F21-4985-9408-AA6683E53853}" destId="{2D52D1E5-3020-4D8B-A426-19CAFEFC7673}" srcOrd="1" destOrd="0" presId="urn:microsoft.com/office/officeart/2005/8/layout/chevron2"/>
    <dgm:cxn modelId="{18F1220A-3139-49CC-A57B-95A05502A237}" type="presParOf" srcId="{5021DEB2-8F21-4985-9408-AA6683E53853}" destId="{DD3C4B4C-3392-4F33-91DD-02A348FA10C9}" srcOrd="2" destOrd="0" presId="urn:microsoft.com/office/officeart/2005/8/layout/chevron2"/>
    <dgm:cxn modelId="{67FDA06C-3FEA-4911-8912-AF0A500ADA96}" type="presParOf" srcId="{DD3C4B4C-3392-4F33-91DD-02A348FA10C9}" destId="{DA8FD779-8A46-42DF-BAEA-1D9BB963E40D}" srcOrd="0" destOrd="0" presId="urn:microsoft.com/office/officeart/2005/8/layout/chevron2"/>
    <dgm:cxn modelId="{DFE1CCBE-4A8F-4519-BF2F-96A17937640B}" type="presParOf" srcId="{DD3C4B4C-3392-4F33-91DD-02A348FA10C9}" destId="{760AC4D5-0551-4B1B-A90D-D068EF27CE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DF3D19-9292-4599-A382-86F05211CA10}" type="doc">
      <dgm:prSet loTypeId="urn:microsoft.com/office/officeart/2005/8/layout/default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58128B37-C530-4FBB-AC6F-D5BC680CFEBD}">
      <dgm:prSet phldrT="[Metin]" custT="1"/>
      <dgm:spPr/>
      <dgm:t>
        <a:bodyPr/>
        <a:lstStyle/>
        <a:p>
          <a:r>
            <a:rPr lang="tr-TR" sz="1400" b="1" i="0" u="none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Ajans Merkezi </a:t>
          </a:r>
        </a:p>
        <a:p>
          <a:r>
            <a:rPr lang="tr-TR" sz="14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T.C. Ahiler Kalkınma Ajansı</a:t>
          </a:r>
          <a:endParaRPr lang="tr-TR" sz="14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4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Cevher Dudayev Mahallesi, Vatan Cad. No:42/1 Merkez / NEVŞEHİR</a:t>
          </a:r>
          <a:endParaRPr lang="tr-TR" sz="14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4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0 384 214 36 66</a:t>
          </a:r>
          <a:endParaRPr lang="tr-TR" sz="14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73BA8-726F-498F-B59F-1E574F5F8BCB}" type="parTrans" cxnId="{64E88F99-4BC4-4A32-85DE-0F476B92BF5D}">
      <dgm:prSet/>
      <dgm:spPr/>
      <dgm:t>
        <a:bodyPr/>
        <a:lstStyle/>
        <a:p>
          <a:endParaRPr lang="tr-TR" sz="2000">
            <a:ln>
              <a:noFill/>
            </a:ln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22A2849-29D3-4209-A5C0-340B007615BA}" type="sibTrans" cxnId="{64E88F99-4BC4-4A32-85DE-0F476B92BF5D}">
      <dgm:prSet/>
      <dgm:spPr/>
      <dgm:t>
        <a:bodyPr/>
        <a:lstStyle/>
        <a:p>
          <a:endParaRPr lang="tr-TR" sz="2000">
            <a:ln>
              <a:noFill/>
            </a:ln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50E4913D-709E-4651-9D29-E3D22AE8A28A}">
      <dgm:prSet phldrT="[Metin]" custT="1"/>
      <dgm:spPr/>
      <dgm:t>
        <a:bodyPr/>
        <a:lstStyle/>
        <a:p>
          <a:r>
            <a:rPr lang="tr-TR" sz="1200" b="1" u="sng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Kırıkkale Yatırım Destek Ofisi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Valilik Binası  Fabrikalar Mah. 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Ulubatlı Hasan Cad.</a:t>
          </a:r>
          <a:b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No:39 Kat:1 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Merkez/ KIRIKKALE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0 318 222 </a:t>
          </a:r>
          <a:r>
            <a:rPr lang="tr-TR" sz="1200" b="1" dirty="0" smtClean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09 36 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544A5-9F08-48D9-BC21-2A0CFFCA9A27}" type="parTrans" cxnId="{7C186B2D-4A90-4BE4-BD9A-7A4BC60B2B12}">
      <dgm:prSet/>
      <dgm:spPr/>
      <dgm:t>
        <a:bodyPr/>
        <a:lstStyle/>
        <a:p>
          <a:endParaRPr lang="tr-TR" sz="2000">
            <a:ln>
              <a:noFill/>
            </a:ln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35D0D16-3FA9-472A-9B06-D4ED1CB0D86C}" type="sibTrans" cxnId="{7C186B2D-4A90-4BE4-BD9A-7A4BC60B2B12}">
      <dgm:prSet/>
      <dgm:spPr/>
      <dgm:t>
        <a:bodyPr/>
        <a:lstStyle/>
        <a:p>
          <a:endParaRPr lang="tr-TR" sz="2000">
            <a:ln>
              <a:noFill/>
            </a:ln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7AB89F6-17BC-4566-AB69-0F33C3E4ECDD}">
      <dgm:prSet phldrT="[Metin]" custT="1"/>
      <dgm:spPr/>
      <dgm:t>
        <a:bodyPr/>
        <a:lstStyle/>
        <a:p>
          <a:r>
            <a:rPr lang="tr-TR" sz="1200" b="1" u="sng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Kırşehir Yatırım Destek Ofisi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Medrese Mah. </a:t>
          </a:r>
          <a:endParaRPr lang="tr-TR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57. </a:t>
          </a:r>
          <a:r>
            <a:rPr lang="tr-TR" sz="1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Sk</a:t>
          </a:r>
          <a:endParaRPr lang="tr-TR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Eroğlu- Berk İş Merkezi</a:t>
          </a:r>
          <a:endParaRPr lang="tr-TR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No:3/6 Merkez/KIRŞEHİR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0 386 212 70 90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63129F-88C6-4A6E-A6EE-4FF3E12F9FEB}" type="parTrans" cxnId="{3568382D-371D-4B49-AD38-B809A6AF048C}">
      <dgm:prSet/>
      <dgm:spPr/>
      <dgm:t>
        <a:bodyPr/>
        <a:lstStyle/>
        <a:p>
          <a:endParaRPr lang="tr-TR" sz="2000">
            <a:ln>
              <a:noFill/>
            </a:ln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18CB985-B6A5-490B-AA5C-1070A94B235F}" type="sibTrans" cxnId="{3568382D-371D-4B49-AD38-B809A6AF048C}">
      <dgm:prSet/>
      <dgm:spPr/>
      <dgm:t>
        <a:bodyPr/>
        <a:lstStyle/>
        <a:p>
          <a:endParaRPr lang="tr-TR" sz="2000">
            <a:ln>
              <a:noFill/>
            </a:ln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EAE480AD-A0F9-464D-89C7-36AEC4FBF870}">
      <dgm:prSet phldrT="[Metin]" custT="1"/>
      <dgm:spPr/>
      <dgm:t>
        <a:bodyPr/>
        <a:lstStyle/>
        <a:p>
          <a:r>
            <a:rPr lang="tr-TR" sz="1200" b="1" u="sng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Niğde Yatırım Destek Ofisi</a:t>
          </a:r>
        </a:p>
        <a:p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Dr. Sami Yağız Cad. Cici Baba </a:t>
          </a:r>
          <a:r>
            <a:rPr lang="tr-TR" sz="1200" b="1" dirty="0" err="1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Sk</a:t>
          </a:r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Yavuz İş Merkezi 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Kat:3 No:3/20 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Merkez/NİĞDE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0 388 233 </a:t>
          </a:r>
          <a:r>
            <a:rPr lang="tr-TR" sz="1200" b="1" dirty="0" smtClean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51 59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967E5B-F8E0-47E4-B3A0-93D93CD612AF}" type="parTrans" cxnId="{09B952B3-985E-4C0A-BE8B-6A9BCFCA2844}">
      <dgm:prSet/>
      <dgm:spPr/>
      <dgm:t>
        <a:bodyPr/>
        <a:lstStyle/>
        <a:p>
          <a:endParaRPr lang="tr-TR" sz="2000">
            <a:ln>
              <a:noFill/>
            </a:ln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BB26A94-02F3-4FFF-AD43-A28F0B488497}" type="sibTrans" cxnId="{09B952B3-985E-4C0A-BE8B-6A9BCFCA2844}">
      <dgm:prSet/>
      <dgm:spPr/>
      <dgm:t>
        <a:bodyPr/>
        <a:lstStyle/>
        <a:p>
          <a:endParaRPr lang="tr-TR" sz="2000">
            <a:ln>
              <a:noFill/>
            </a:ln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0BA1C4E-FA61-444B-BF26-EB681BAE66E5}">
      <dgm:prSet phldrT="[Metin]" custT="1"/>
      <dgm:spPr/>
      <dgm:t>
        <a:bodyPr/>
        <a:lstStyle/>
        <a:p>
          <a:r>
            <a:rPr lang="tr-TR" sz="1200" b="1" u="sng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Aksaray Yatırım Destek Ofisi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Hacılar Harmanı Mah. 5. Bulvar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No: 53/1 Aksaray TSO Binası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Merkez/AKSARAY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0 382 215 00 18</a:t>
          </a:r>
          <a:endParaRPr lang="tr-TR" sz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FC52C-E67B-4479-A038-441DEAEF55CD}" type="parTrans" cxnId="{DE1827A5-9F1E-4870-BF3D-E72337FF4D17}">
      <dgm:prSet/>
      <dgm:spPr/>
      <dgm:t>
        <a:bodyPr/>
        <a:lstStyle/>
        <a:p>
          <a:endParaRPr lang="tr-TR" sz="2000">
            <a:ln>
              <a:noFill/>
            </a:ln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8B6ADDA-1E96-44A0-9D6A-8107DF10E26A}" type="sibTrans" cxnId="{DE1827A5-9F1E-4870-BF3D-E72337FF4D17}">
      <dgm:prSet/>
      <dgm:spPr/>
      <dgm:t>
        <a:bodyPr/>
        <a:lstStyle/>
        <a:p>
          <a:endParaRPr lang="tr-TR" sz="2000">
            <a:ln>
              <a:noFill/>
            </a:ln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C02F8D8-4E4E-4207-8731-0EAF19B5A9A2}" type="pres">
      <dgm:prSet presAssocID="{94DF3D19-9292-4599-A382-86F05211CA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DCA4AA1-0D6C-458D-BEC6-6CA77FBFDECB}" type="pres">
      <dgm:prSet presAssocID="{58128B37-C530-4FBB-AC6F-D5BC680CFEBD}" presName="node" presStyleLbl="node1" presStyleIdx="0" presStyleCnt="5" custScaleX="144545" custScaleY="103892" custLinFactNeighborX="55543" custLinFactNeighborY="60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23ECFE-9C77-4415-B682-FE9602B7747A}" type="pres">
      <dgm:prSet presAssocID="{222A2849-29D3-4209-A5C0-340B007615BA}" presName="sibTrans" presStyleCnt="0"/>
      <dgm:spPr/>
      <dgm:t>
        <a:bodyPr/>
        <a:lstStyle/>
        <a:p>
          <a:endParaRPr lang="tr-TR"/>
        </a:p>
      </dgm:t>
    </dgm:pt>
    <dgm:pt modelId="{8A14E36B-C369-4A8C-BFAB-BE743231A240}" type="pres">
      <dgm:prSet presAssocID="{50E4913D-709E-4651-9D29-E3D22AE8A28A}" presName="node" presStyleLbl="node1" presStyleIdx="1" presStyleCnt="5" custScaleX="132078" custScaleY="96898" custLinFactY="22872" custLinFactNeighborX="-5412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0202BE-BE9B-457A-BD89-9B494B88D58D}" type="pres">
      <dgm:prSet presAssocID="{F35D0D16-3FA9-472A-9B06-D4ED1CB0D86C}" presName="sibTrans" presStyleCnt="0"/>
      <dgm:spPr/>
      <dgm:t>
        <a:bodyPr/>
        <a:lstStyle/>
        <a:p>
          <a:endParaRPr lang="tr-TR"/>
        </a:p>
      </dgm:t>
    </dgm:pt>
    <dgm:pt modelId="{69DA5BA0-005E-4057-AC63-49E8944E1058}" type="pres">
      <dgm:prSet presAssocID="{C7AB89F6-17BC-4566-AB69-0F33C3E4ECDD}" presName="node" presStyleLbl="node1" presStyleIdx="2" presStyleCnt="5" custScaleX="118333" custScaleY="111862" custLinFactY="14728" custLinFactNeighborX="-10781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A9A143-2371-452A-A881-6F8D97C189D0}" type="pres">
      <dgm:prSet presAssocID="{018CB985-B6A5-490B-AA5C-1070A94B235F}" presName="sibTrans" presStyleCnt="0"/>
      <dgm:spPr/>
      <dgm:t>
        <a:bodyPr/>
        <a:lstStyle/>
        <a:p>
          <a:endParaRPr lang="tr-TR"/>
        </a:p>
      </dgm:t>
    </dgm:pt>
    <dgm:pt modelId="{42E51D63-D4F8-48D7-AFB3-14435092CEB2}" type="pres">
      <dgm:prSet presAssocID="{EAE480AD-A0F9-464D-89C7-36AEC4FBF870}" presName="node" presStyleLbl="node1" presStyleIdx="3" presStyleCnt="5" custScaleX="130011" custScaleY="109673" custLinFactY="15085" custLinFactNeighborX="9075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A2B1A-DBBF-48B6-8741-C0D3488696F2}" type="pres">
      <dgm:prSet presAssocID="{0BB26A94-02F3-4FFF-AD43-A28F0B488497}" presName="sibTrans" presStyleCnt="0"/>
      <dgm:spPr/>
      <dgm:t>
        <a:bodyPr/>
        <a:lstStyle/>
        <a:p>
          <a:endParaRPr lang="tr-TR"/>
        </a:p>
      </dgm:t>
    </dgm:pt>
    <dgm:pt modelId="{D5622502-E478-4EC0-913E-5CCDA1CDFB3E}" type="pres">
      <dgm:prSet presAssocID="{C0BA1C4E-FA61-444B-BF26-EB681BAE66E5}" presName="node" presStyleLbl="node1" presStyleIdx="4" presStyleCnt="5" custScaleX="119276" custScaleY="101600" custLinFactY="-21578" custLinFactNeighborX="-79420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568382D-371D-4B49-AD38-B809A6AF048C}" srcId="{94DF3D19-9292-4599-A382-86F05211CA10}" destId="{C7AB89F6-17BC-4566-AB69-0F33C3E4ECDD}" srcOrd="2" destOrd="0" parTransId="{2F63129F-88C6-4A6E-A6EE-4FF3E12F9FEB}" sibTransId="{018CB985-B6A5-490B-AA5C-1070A94B235F}"/>
    <dgm:cxn modelId="{7C186B2D-4A90-4BE4-BD9A-7A4BC60B2B12}" srcId="{94DF3D19-9292-4599-A382-86F05211CA10}" destId="{50E4913D-709E-4651-9D29-E3D22AE8A28A}" srcOrd="1" destOrd="0" parTransId="{EC6544A5-9F08-48D9-BC21-2A0CFFCA9A27}" sibTransId="{F35D0D16-3FA9-472A-9B06-D4ED1CB0D86C}"/>
    <dgm:cxn modelId="{82911D30-1FD9-4D76-964F-B08A2E1FFD15}" type="presOf" srcId="{C0BA1C4E-FA61-444B-BF26-EB681BAE66E5}" destId="{D5622502-E478-4EC0-913E-5CCDA1CDFB3E}" srcOrd="0" destOrd="0" presId="urn:microsoft.com/office/officeart/2005/8/layout/default"/>
    <dgm:cxn modelId="{64E88F99-4BC4-4A32-85DE-0F476B92BF5D}" srcId="{94DF3D19-9292-4599-A382-86F05211CA10}" destId="{58128B37-C530-4FBB-AC6F-D5BC680CFEBD}" srcOrd="0" destOrd="0" parTransId="{21273BA8-726F-498F-B59F-1E574F5F8BCB}" sibTransId="{222A2849-29D3-4209-A5C0-340B007615BA}"/>
    <dgm:cxn modelId="{55BF5F15-0D2E-48BE-A4C9-3EB1968E08E7}" type="presOf" srcId="{94DF3D19-9292-4599-A382-86F05211CA10}" destId="{3C02F8D8-4E4E-4207-8731-0EAF19B5A9A2}" srcOrd="0" destOrd="0" presId="urn:microsoft.com/office/officeart/2005/8/layout/default"/>
    <dgm:cxn modelId="{6374287B-4AB7-4432-853A-2E9FD8ADC3FD}" type="presOf" srcId="{50E4913D-709E-4651-9D29-E3D22AE8A28A}" destId="{8A14E36B-C369-4A8C-BFAB-BE743231A240}" srcOrd="0" destOrd="0" presId="urn:microsoft.com/office/officeart/2005/8/layout/default"/>
    <dgm:cxn modelId="{07688F1A-6CD3-459F-914E-313B29C57024}" type="presOf" srcId="{58128B37-C530-4FBB-AC6F-D5BC680CFEBD}" destId="{CDCA4AA1-0D6C-458D-BEC6-6CA77FBFDECB}" srcOrd="0" destOrd="0" presId="urn:microsoft.com/office/officeart/2005/8/layout/default"/>
    <dgm:cxn modelId="{09B952B3-985E-4C0A-BE8B-6A9BCFCA2844}" srcId="{94DF3D19-9292-4599-A382-86F05211CA10}" destId="{EAE480AD-A0F9-464D-89C7-36AEC4FBF870}" srcOrd="3" destOrd="0" parTransId="{E8967E5B-F8E0-47E4-B3A0-93D93CD612AF}" sibTransId="{0BB26A94-02F3-4FFF-AD43-A28F0B488497}"/>
    <dgm:cxn modelId="{DE1827A5-9F1E-4870-BF3D-E72337FF4D17}" srcId="{94DF3D19-9292-4599-A382-86F05211CA10}" destId="{C0BA1C4E-FA61-444B-BF26-EB681BAE66E5}" srcOrd="4" destOrd="0" parTransId="{CADFC52C-E67B-4479-A038-441DEAEF55CD}" sibTransId="{98B6ADDA-1E96-44A0-9D6A-8107DF10E26A}"/>
    <dgm:cxn modelId="{36A303A1-246A-460C-984C-F0E2939853E6}" type="presOf" srcId="{EAE480AD-A0F9-464D-89C7-36AEC4FBF870}" destId="{42E51D63-D4F8-48D7-AFB3-14435092CEB2}" srcOrd="0" destOrd="0" presId="urn:microsoft.com/office/officeart/2005/8/layout/default"/>
    <dgm:cxn modelId="{A3B4DC42-21F9-4FE0-B984-A16234C38AEE}" type="presOf" srcId="{C7AB89F6-17BC-4566-AB69-0F33C3E4ECDD}" destId="{69DA5BA0-005E-4057-AC63-49E8944E1058}" srcOrd="0" destOrd="0" presId="urn:microsoft.com/office/officeart/2005/8/layout/default"/>
    <dgm:cxn modelId="{8284FDCB-0398-48B6-9B2D-8EA1CFD38592}" type="presParOf" srcId="{3C02F8D8-4E4E-4207-8731-0EAF19B5A9A2}" destId="{CDCA4AA1-0D6C-458D-BEC6-6CA77FBFDECB}" srcOrd="0" destOrd="0" presId="urn:microsoft.com/office/officeart/2005/8/layout/default"/>
    <dgm:cxn modelId="{976CB5F3-50B8-41A2-B6ED-34FEEE3CE63A}" type="presParOf" srcId="{3C02F8D8-4E4E-4207-8731-0EAF19B5A9A2}" destId="{6523ECFE-9C77-4415-B682-FE9602B7747A}" srcOrd="1" destOrd="0" presId="urn:microsoft.com/office/officeart/2005/8/layout/default"/>
    <dgm:cxn modelId="{919C8B13-5701-4674-A7FB-89E64A37C250}" type="presParOf" srcId="{3C02F8D8-4E4E-4207-8731-0EAF19B5A9A2}" destId="{8A14E36B-C369-4A8C-BFAB-BE743231A240}" srcOrd="2" destOrd="0" presId="urn:microsoft.com/office/officeart/2005/8/layout/default"/>
    <dgm:cxn modelId="{676E158B-62A8-4DE6-A982-E023231944DF}" type="presParOf" srcId="{3C02F8D8-4E4E-4207-8731-0EAF19B5A9A2}" destId="{EE0202BE-BE9B-457A-BD89-9B494B88D58D}" srcOrd="3" destOrd="0" presId="urn:microsoft.com/office/officeart/2005/8/layout/default"/>
    <dgm:cxn modelId="{CB9CACCF-1899-465E-922C-DF0ED9AD8D53}" type="presParOf" srcId="{3C02F8D8-4E4E-4207-8731-0EAF19B5A9A2}" destId="{69DA5BA0-005E-4057-AC63-49E8944E1058}" srcOrd="4" destOrd="0" presId="urn:microsoft.com/office/officeart/2005/8/layout/default"/>
    <dgm:cxn modelId="{68E1EF1E-C152-4A7E-9B37-8C6424B8D575}" type="presParOf" srcId="{3C02F8D8-4E4E-4207-8731-0EAF19B5A9A2}" destId="{73A9A143-2371-452A-A881-6F8D97C189D0}" srcOrd="5" destOrd="0" presId="urn:microsoft.com/office/officeart/2005/8/layout/default"/>
    <dgm:cxn modelId="{C2D3851B-4CDB-4D3B-81D1-D1AE90B16125}" type="presParOf" srcId="{3C02F8D8-4E4E-4207-8731-0EAF19B5A9A2}" destId="{42E51D63-D4F8-48D7-AFB3-14435092CEB2}" srcOrd="6" destOrd="0" presId="urn:microsoft.com/office/officeart/2005/8/layout/default"/>
    <dgm:cxn modelId="{C9C0AE3E-607F-4E1B-BB84-FCC13479597C}" type="presParOf" srcId="{3C02F8D8-4E4E-4207-8731-0EAF19B5A9A2}" destId="{02AA2B1A-DBBF-48B6-8741-C0D3488696F2}" srcOrd="7" destOrd="0" presId="urn:microsoft.com/office/officeart/2005/8/layout/default"/>
    <dgm:cxn modelId="{B58A9AE7-5581-4963-95C4-55E306BBC6C2}" type="presParOf" srcId="{3C02F8D8-4E4E-4207-8731-0EAF19B5A9A2}" destId="{D5622502-E478-4EC0-913E-5CCDA1CDFB3E}" srcOrd="8" destOrd="0" presId="urn:microsoft.com/office/officeart/2005/8/layout/default"/>
  </dgm:cxnLst>
  <dgm:bg>
    <a:noFill/>
    <a:effectLst>
      <a:outerShdw blurRad="50800" dist="50800" dir="5400000" algn="ctr" rotWithShape="0">
        <a:srgbClr val="000000"/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CEA119-2E07-4E96-9B45-FE383590D8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8CA0670-CD24-4FC8-9852-13FF6DBF5BC7}">
      <dgm:prSet phldrT="[Metin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2019 Yılı FZD</a:t>
          </a:r>
          <a:endParaRPr lang="tr-TR" b="1" dirty="0">
            <a:solidFill>
              <a:schemeClr val="bg1"/>
            </a:solidFill>
          </a:endParaRPr>
        </a:p>
      </dgm:t>
    </dgm:pt>
    <dgm:pt modelId="{F18A69AA-2409-4772-ACE8-EB8B1B7A2C25}" type="parTrans" cxnId="{BEB37BA5-5F06-4E64-AA1B-D0A5C7A0B700}">
      <dgm:prSet/>
      <dgm:spPr/>
      <dgm:t>
        <a:bodyPr/>
        <a:lstStyle/>
        <a:p>
          <a:endParaRPr lang="tr-TR"/>
        </a:p>
      </dgm:t>
    </dgm:pt>
    <dgm:pt modelId="{CA39B186-A6AB-41D4-902C-992AA5141C1F}" type="sibTrans" cxnId="{BEB37BA5-5F06-4E64-AA1B-D0A5C7A0B700}">
      <dgm:prSet/>
      <dgm:spPr/>
      <dgm:t>
        <a:bodyPr/>
        <a:lstStyle/>
        <a:p>
          <a:endParaRPr lang="tr-TR"/>
        </a:p>
      </dgm:t>
    </dgm:pt>
    <dgm:pt modelId="{135A03EC-5447-42DD-A5A6-B5319E9F10F0}">
      <dgm:prSet phldrT="[Metin]" custT="1"/>
      <dgm:spPr/>
      <dgm:t>
        <a:bodyPr/>
        <a:lstStyle/>
        <a:p>
          <a:r>
            <a:rPr lang="fi-FI" sz="2000" b="1" u="sng" dirty="0" smtClean="0"/>
            <a:t>İlan Tarihi</a:t>
          </a:r>
          <a:r>
            <a:rPr lang="fi-FI" sz="2000" b="1" dirty="0" smtClean="0"/>
            <a:t>: </a:t>
          </a:r>
          <a:r>
            <a:rPr lang="tr-TR" sz="2000" b="1" dirty="0" smtClean="0">
              <a:solidFill>
                <a:schemeClr val="bg1"/>
              </a:solidFill>
            </a:rPr>
            <a:t>03 Temmuz 2019</a:t>
          </a:r>
          <a:endParaRPr lang="tr-TR" sz="2000" b="1" dirty="0">
            <a:solidFill>
              <a:schemeClr val="bg1"/>
            </a:solidFill>
          </a:endParaRPr>
        </a:p>
      </dgm:t>
    </dgm:pt>
    <dgm:pt modelId="{E566A735-158D-49ED-BC4A-E43971B85506}" type="parTrans" cxnId="{4D89A767-6BBA-4851-ADB4-D5317B7808C2}">
      <dgm:prSet/>
      <dgm:spPr/>
      <dgm:t>
        <a:bodyPr/>
        <a:lstStyle/>
        <a:p>
          <a:endParaRPr lang="tr-TR"/>
        </a:p>
      </dgm:t>
    </dgm:pt>
    <dgm:pt modelId="{5D4625E6-31CB-4B7F-8050-72B1A82C5347}" type="sibTrans" cxnId="{4D89A767-6BBA-4851-ADB4-D5317B7808C2}">
      <dgm:prSet/>
      <dgm:spPr/>
      <dgm:t>
        <a:bodyPr/>
        <a:lstStyle/>
        <a:p>
          <a:endParaRPr lang="tr-TR"/>
        </a:p>
      </dgm:t>
    </dgm:pt>
    <dgm:pt modelId="{7627B7F3-8CA6-4BF8-BDC9-64EEC3F6551D}">
      <dgm:prSet phldrT="[Metin]" custT="1"/>
      <dgm:spPr/>
      <dgm:t>
        <a:bodyPr/>
        <a:lstStyle/>
        <a:p>
          <a:pPr algn="ctr"/>
          <a:r>
            <a:rPr lang="tr-TR" sz="2000" b="1" u="sng" dirty="0" smtClean="0"/>
            <a:t>İnternet Üzerinden Son Başvuru Tarihi</a:t>
          </a:r>
          <a:r>
            <a:rPr lang="tr-TR" sz="2000" b="1" dirty="0" smtClean="0"/>
            <a:t>: </a:t>
          </a:r>
        </a:p>
        <a:p>
          <a:pPr algn="ctr"/>
          <a:r>
            <a:rPr lang="tr-TR" sz="2000" b="1" dirty="0" smtClean="0"/>
            <a:t>06 Aralık 2019</a:t>
          </a:r>
        </a:p>
        <a:p>
          <a:pPr algn="ctr"/>
          <a:r>
            <a:rPr lang="tr-TR" sz="2000" b="1" dirty="0" smtClean="0"/>
            <a:t>  </a:t>
          </a:r>
          <a:r>
            <a:rPr lang="tr-TR" sz="2000" b="1" u="sng" dirty="0" smtClean="0"/>
            <a:t>Saat</a:t>
          </a:r>
          <a:r>
            <a:rPr lang="tr-TR" sz="2000" b="1" dirty="0" smtClean="0"/>
            <a:t>: </a:t>
          </a:r>
          <a:r>
            <a:rPr lang="tr-TR" sz="2000" dirty="0" smtClean="0"/>
            <a:t>17:00</a:t>
          </a:r>
          <a:endParaRPr lang="tr-TR" sz="2000" dirty="0"/>
        </a:p>
      </dgm:t>
    </dgm:pt>
    <dgm:pt modelId="{26413AC8-FCA5-48F8-8970-30F510757D1F}" type="parTrans" cxnId="{06561807-8D22-44CF-8817-F5A716EFB4C9}">
      <dgm:prSet/>
      <dgm:spPr/>
      <dgm:t>
        <a:bodyPr/>
        <a:lstStyle/>
        <a:p>
          <a:endParaRPr lang="tr-TR"/>
        </a:p>
      </dgm:t>
    </dgm:pt>
    <dgm:pt modelId="{D424AF4C-E600-4551-AA30-AE1C30C51613}" type="sibTrans" cxnId="{06561807-8D22-44CF-8817-F5A716EFB4C9}">
      <dgm:prSet/>
      <dgm:spPr/>
      <dgm:t>
        <a:bodyPr/>
        <a:lstStyle/>
        <a:p>
          <a:endParaRPr lang="tr-TR"/>
        </a:p>
      </dgm:t>
    </dgm:pt>
    <dgm:pt modelId="{E99AD3D6-47DC-4A12-9485-110F1EADB554}">
      <dgm:prSet phldrT="[Metin]" custT="1"/>
      <dgm:spPr/>
      <dgm:t>
        <a:bodyPr/>
        <a:lstStyle/>
        <a:p>
          <a:r>
            <a:rPr lang="fi-FI" sz="2000" b="1" u="sng" dirty="0" smtClean="0"/>
            <a:t>Taahhütnamenin Son Teslim Tarihi</a:t>
          </a:r>
          <a:r>
            <a:rPr lang="fi-FI" sz="2000" b="1" dirty="0" smtClean="0"/>
            <a:t>: </a:t>
          </a:r>
          <a:endParaRPr lang="tr-TR" sz="2000" b="1" dirty="0" smtClean="0"/>
        </a:p>
        <a:p>
          <a:r>
            <a:rPr lang="tr-TR" sz="2000" b="1" dirty="0" smtClean="0"/>
            <a:t>	        </a:t>
          </a:r>
          <a:r>
            <a:rPr lang="tr-TR" sz="2000" dirty="0" smtClean="0"/>
            <a:t>13 Aralık </a:t>
          </a:r>
          <a:r>
            <a:rPr lang="fi-FI" sz="2000" dirty="0" smtClean="0"/>
            <a:t>201</a:t>
          </a:r>
          <a:r>
            <a:rPr lang="tr-TR" sz="2000" dirty="0" smtClean="0"/>
            <a:t>9</a:t>
          </a:r>
          <a:r>
            <a:rPr lang="fi-FI" sz="2000" dirty="0" smtClean="0"/>
            <a:t> </a:t>
          </a:r>
          <a:r>
            <a:rPr lang="tr-TR" sz="2000" dirty="0" smtClean="0"/>
            <a:t>		</a:t>
          </a:r>
          <a:r>
            <a:rPr lang="fi-FI" sz="2000" b="1" i="0" u="sng" dirty="0" smtClean="0"/>
            <a:t>Saat</a:t>
          </a:r>
          <a:r>
            <a:rPr lang="fi-FI" sz="2000" b="1" dirty="0" smtClean="0"/>
            <a:t>: </a:t>
          </a:r>
          <a:r>
            <a:rPr lang="fi-FI" sz="2000" dirty="0" smtClean="0"/>
            <a:t>17</a:t>
          </a:r>
          <a:r>
            <a:rPr lang="tr-TR" sz="2000" dirty="0" smtClean="0"/>
            <a:t>:</a:t>
          </a:r>
          <a:r>
            <a:rPr lang="fi-FI" sz="2000" dirty="0" smtClean="0"/>
            <a:t>00</a:t>
          </a:r>
          <a:endParaRPr lang="tr-TR" sz="2000" dirty="0"/>
        </a:p>
      </dgm:t>
    </dgm:pt>
    <dgm:pt modelId="{0A479482-812B-4CEB-A7EB-3B4BB95D1720}" type="parTrans" cxnId="{873B4D88-8BC0-4483-AE28-FF7FF057CFB8}">
      <dgm:prSet/>
      <dgm:spPr/>
      <dgm:t>
        <a:bodyPr/>
        <a:lstStyle/>
        <a:p>
          <a:endParaRPr lang="tr-TR"/>
        </a:p>
      </dgm:t>
    </dgm:pt>
    <dgm:pt modelId="{D324E347-769B-489B-A7F9-4E5D220E10E3}" type="sibTrans" cxnId="{873B4D88-8BC0-4483-AE28-FF7FF057CFB8}">
      <dgm:prSet/>
      <dgm:spPr/>
      <dgm:t>
        <a:bodyPr/>
        <a:lstStyle/>
        <a:p>
          <a:endParaRPr lang="tr-TR"/>
        </a:p>
      </dgm:t>
    </dgm:pt>
    <dgm:pt modelId="{32D5E979-22A6-4A4E-9453-2E0F55E1E0C1}" type="pres">
      <dgm:prSet presAssocID="{55CEA119-2E07-4E96-9B45-FE383590D8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A26E5FD-F188-40DF-A57E-50531DFC0E12}" type="pres">
      <dgm:prSet presAssocID="{18CA0670-CD24-4FC8-9852-13FF6DBF5BC7}" presName="root1" presStyleCnt="0"/>
      <dgm:spPr/>
    </dgm:pt>
    <dgm:pt modelId="{7A5DB424-766A-402F-BD5C-D05FF8CCB7E6}" type="pres">
      <dgm:prSet presAssocID="{18CA0670-CD24-4FC8-9852-13FF6DBF5BC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71FD6BE-A39B-4AD4-99C2-8309EE693BE4}" type="pres">
      <dgm:prSet presAssocID="{18CA0670-CD24-4FC8-9852-13FF6DBF5BC7}" presName="level2hierChild" presStyleCnt="0"/>
      <dgm:spPr/>
    </dgm:pt>
    <dgm:pt modelId="{3F49926A-9431-499B-96FB-576DE794A3E2}" type="pres">
      <dgm:prSet presAssocID="{E566A735-158D-49ED-BC4A-E43971B85506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4A65440C-A25B-44D0-BFAE-51A1F6190F8A}" type="pres">
      <dgm:prSet presAssocID="{E566A735-158D-49ED-BC4A-E43971B85506}" presName="connTx" presStyleLbl="parChTrans1D2" presStyleIdx="0" presStyleCnt="3"/>
      <dgm:spPr/>
      <dgm:t>
        <a:bodyPr/>
        <a:lstStyle/>
        <a:p>
          <a:endParaRPr lang="tr-TR"/>
        </a:p>
      </dgm:t>
    </dgm:pt>
    <dgm:pt modelId="{67AA195C-5467-4B19-AE17-A8528423F198}" type="pres">
      <dgm:prSet presAssocID="{135A03EC-5447-42DD-A5A6-B5319E9F10F0}" presName="root2" presStyleCnt="0"/>
      <dgm:spPr/>
    </dgm:pt>
    <dgm:pt modelId="{B4AC484F-9AA1-4BF1-8BF2-07D740C603C8}" type="pres">
      <dgm:prSet presAssocID="{135A03EC-5447-42DD-A5A6-B5319E9F10F0}" presName="LevelTwoTextNode" presStyleLbl="node2" presStyleIdx="0" presStyleCnt="3" custScaleX="175603" custScaleY="14018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3D54B95-95A5-4629-9B97-A2BF594AF779}" type="pres">
      <dgm:prSet presAssocID="{135A03EC-5447-42DD-A5A6-B5319E9F10F0}" presName="level3hierChild" presStyleCnt="0"/>
      <dgm:spPr/>
    </dgm:pt>
    <dgm:pt modelId="{21DCA011-6ABF-4621-AF69-4D44BD99AA69}" type="pres">
      <dgm:prSet presAssocID="{26413AC8-FCA5-48F8-8970-30F510757D1F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8EC5B4D0-B320-40C3-896D-A4588DF25EC8}" type="pres">
      <dgm:prSet presAssocID="{26413AC8-FCA5-48F8-8970-30F510757D1F}" presName="connTx" presStyleLbl="parChTrans1D2" presStyleIdx="1" presStyleCnt="3"/>
      <dgm:spPr/>
      <dgm:t>
        <a:bodyPr/>
        <a:lstStyle/>
        <a:p>
          <a:endParaRPr lang="tr-TR"/>
        </a:p>
      </dgm:t>
    </dgm:pt>
    <dgm:pt modelId="{B5D1D2EC-5519-4750-B8FB-BFDACF47D99B}" type="pres">
      <dgm:prSet presAssocID="{7627B7F3-8CA6-4BF8-BDC9-64EEC3F6551D}" presName="root2" presStyleCnt="0"/>
      <dgm:spPr/>
    </dgm:pt>
    <dgm:pt modelId="{DB9197E6-0590-4ABF-9884-6550E6345CF3}" type="pres">
      <dgm:prSet presAssocID="{7627B7F3-8CA6-4BF8-BDC9-64EEC3F6551D}" presName="LevelTwoTextNode" presStyleLbl="node2" presStyleIdx="1" presStyleCnt="3" custScaleX="175603" custScaleY="14018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FB3B7BB-3BC3-47B5-AFA7-D2D99D1629AB}" type="pres">
      <dgm:prSet presAssocID="{7627B7F3-8CA6-4BF8-BDC9-64EEC3F6551D}" presName="level3hierChild" presStyleCnt="0"/>
      <dgm:spPr/>
    </dgm:pt>
    <dgm:pt modelId="{A2D68F0C-32F8-4D5E-B336-1C3B916F84A0}" type="pres">
      <dgm:prSet presAssocID="{0A479482-812B-4CEB-A7EB-3B4BB95D1720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957FB70A-87B5-4214-937C-D9BFF6196FED}" type="pres">
      <dgm:prSet presAssocID="{0A479482-812B-4CEB-A7EB-3B4BB95D1720}" presName="connTx" presStyleLbl="parChTrans1D2" presStyleIdx="2" presStyleCnt="3"/>
      <dgm:spPr/>
      <dgm:t>
        <a:bodyPr/>
        <a:lstStyle/>
        <a:p>
          <a:endParaRPr lang="tr-TR"/>
        </a:p>
      </dgm:t>
    </dgm:pt>
    <dgm:pt modelId="{CF6A6077-B939-4F7F-A884-ED97487EAC9F}" type="pres">
      <dgm:prSet presAssocID="{E99AD3D6-47DC-4A12-9485-110F1EADB554}" presName="root2" presStyleCnt="0"/>
      <dgm:spPr/>
    </dgm:pt>
    <dgm:pt modelId="{FAF914DC-9147-4CA1-80FF-303C3F6DC97A}" type="pres">
      <dgm:prSet presAssocID="{E99AD3D6-47DC-4A12-9485-110F1EADB554}" presName="LevelTwoTextNode" presStyleLbl="node2" presStyleIdx="2" presStyleCnt="3" custScaleX="175603" custScaleY="14018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EF68985-DBC9-4126-81B2-CA4F531B57A9}" type="pres">
      <dgm:prSet presAssocID="{E99AD3D6-47DC-4A12-9485-110F1EADB554}" presName="level3hierChild" presStyleCnt="0"/>
      <dgm:spPr/>
    </dgm:pt>
  </dgm:ptLst>
  <dgm:cxnLst>
    <dgm:cxn modelId="{A761DC39-3B54-48BE-B53F-C9BC0BD527C7}" type="presOf" srcId="{0A479482-812B-4CEB-A7EB-3B4BB95D1720}" destId="{957FB70A-87B5-4214-937C-D9BFF6196FED}" srcOrd="1" destOrd="0" presId="urn:microsoft.com/office/officeart/2008/layout/HorizontalMultiLevelHierarchy"/>
    <dgm:cxn modelId="{4D89A767-6BBA-4851-ADB4-D5317B7808C2}" srcId="{18CA0670-CD24-4FC8-9852-13FF6DBF5BC7}" destId="{135A03EC-5447-42DD-A5A6-B5319E9F10F0}" srcOrd="0" destOrd="0" parTransId="{E566A735-158D-49ED-BC4A-E43971B85506}" sibTransId="{5D4625E6-31CB-4B7F-8050-72B1A82C5347}"/>
    <dgm:cxn modelId="{73FF40A0-3B7B-4CC2-BBC7-9E87F12B284F}" type="presOf" srcId="{0A479482-812B-4CEB-A7EB-3B4BB95D1720}" destId="{A2D68F0C-32F8-4D5E-B336-1C3B916F84A0}" srcOrd="0" destOrd="0" presId="urn:microsoft.com/office/officeart/2008/layout/HorizontalMultiLevelHierarchy"/>
    <dgm:cxn modelId="{D6C522E7-8803-4EB4-B9A7-E2E28F386A0C}" type="presOf" srcId="{26413AC8-FCA5-48F8-8970-30F510757D1F}" destId="{21DCA011-6ABF-4621-AF69-4D44BD99AA69}" srcOrd="0" destOrd="0" presId="urn:microsoft.com/office/officeart/2008/layout/HorizontalMultiLevelHierarchy"/>
    <dgm:cxn modelId="{52218095-EBAF-4B96-8B3C-AF93011103AF}" type="presOf" srcId="{26413AC8-FCA5-48F8-8970-30F510757D1F}" destId="{8EC5B4D0-B320-40C3-896D-A4588DF25EC8}" srcOrd="1" destOrd="0" presId="urn:microsoft.com/office/officeart/2008/layout/HorizontalMultiLevelHierarchy"/>
    <dgm:cxn modelId="{BEB37BA5-5F06-4E64-AA1B-D0A5C7A0B700}" srcId="{55CEA119-2E07-4E96-9B45-FE383590D82A}" destId="{18CA0670-CD24-4FC8-9852-13FF6DBF5BC7}" srcOrd="0" destOrd="0" parTransId="{F18A69AA-2409-4772-ACE8-EB8B1B7A2C25}" sibTransId="{CA39B186-A6AB-41D4-902C-992AA5141C1F}"/>
    <dgm:cxn modelId="{F5684B23-4927-4871-BE18-AB96AF311B8B}" type="presOf" srcId="{E99AD3D6-47DC-4A12-9485-110F1EADB554}" destId="{FAF914DC-9147-4CA1-80FF-303C3F6DC97A}" srcOrd="0" destOrd="0" presId="urn:microsoft.com/office/officeart/2008/layout/HorizontalMultiLevelHierarchy"/>
    <dgm:cxn modelId="{1CE68ACC-3F0B-4405-A0C4-A96DFB569DAB}" type="presOf" srcId="{7627B7F3-8CA6-4BF8-BDC9-64EEC3F6551D}" destId="{DB9197E6-0590-4ABF-9884-6550E6345CF3}" srcOrd="0" destOrd="0" presId="urn:microsoft.com/office/officeart/2008/layout/HorizontalMultiLevelHierarchy"/>
    <dgm:cxn modelId="{80127332-7FD7-4457-9D80-E4E657BE363D}" type="presOf" srcId="{135A03EC-5447-42DD-A5A6-B5319E9F10F0}" destId="{B4AC484F-9AA1-4BF1-8BF2-07D740C603C8}" srcOrd="0" destOrd="0" presId="urn:microsoft.com/office/officeart/2008/layout/HorizontalMultiLevelHierarchy"/>
    <dgm:cxn modelId="{5C18312D-7189-467C-A4E0-C099E98D8D46}" type="presOf" srcId="{18CA0670-CD24-4FC8-9852-13FF6DBF5BC7}" destId="{7A5DB424-766A-402F-BD5C-D05FF8CCB7E6}" srcOrd="0" destOrd="0" presId="urn:microsoft.com/office/officeart/2008/layout/HorizontalMultiLevelHierarchy"/>
    <dgm:cxn modelId="{21474444-0141-4E7A-9142-F8465FE4DD8E}" type="presOf" srcId="{E566A735-158D-49ED-BC4A-E43971B85506}" destId="{4A65440C-A25B-44D0-BFAE-51A1F6190F8A}" srcOrd="1" destOrd="0" presId="urn:microsoft.com/office/officeart/2008/layout/HorizontalMultiLevelHierarchy"/>
    <dgm:cxn modelId="{981E75A5-843C-4BC8-91A4-E0686A3E2951}" type="presOf" srcId="{55CEA119-2E07-4E96-9B45-FE383590D82A}" destId="{32D5E979-22A6-4A4E-9453-2E0F55E1E0C1}" srcOrd="0" destOrd="0" presId="urn:microsoft.com/office/officeart/2008/layout/HorizontalMultiLevelHierarchy"/>
    <dgm:cxn modelId="{AF796BB4-B977-4F1B-8B5C-A2B7B4A62ED8}" type="presOf" srcId="{E566A735-158D-49ED-BC4A-E43971B85506}" destId="{3F49926A-9431-499B-96FB-576DE794A3E2}" srcOrd="0" destOrd="0" presId="urn:microsoft.com/office/officeart/2008/layout/HorizontalMultiLevelHierarchy"/>
    <dgm:cxn modelId="{06561807-8D22-44CF-8817-F5A716EFB4C9}" srcId="{18CA0670-CD24-4FC8-9852-13FF6DBF5BC7}" destId="{7627B7F3-8CA6-4BF8-BDC9-64EEC3F6551D}" srcOrd="1" destOrd="0" parTransId="{26413AC8-FCA5-48F8-8970-30F510757D1F}" sibTransId="{D424AF4C-E600-4551-AA30-AE1C30C51613}"/>
    <dgm:cxn modelId="{873B4D88-8BC0-4483-AE28-FF7FF057CFB8}" srcId="{18CA0670-CD24-4FC8-9852-13FF6DBF5BC7}" destId="{E99AD3D6-47DC-4A12-9485-110F1EADB554}" srcOrd="2" destOrd="0" parTransId="{0A479482-812B-4CEB-A7EB-3B4BB95D1720}" sibTransId="{D324E347-769B-489B-A7F9-4E5D220E10E3}"/>
    <dgm:cxn modelId="{E7027E01-F866-4096-BD71-864514E2FE09}" type="presParOf" srcId="{32D5E979-22A6-4A4E-9453-2E0F55E1E0C1}" destId="{5A26E5FD-F188-40DF-A57E-50531DFC0E12}" srcOrd="0" destOrd="0" presId="urn:microsoft.com/office/officeart/2008/layout/HorizontalMultiLevelHierarchy"/>
    <dgm:cxn modelId="{57675075-148A-4AE2-9A08-B0004C5D55D8}" type="presParOf" srcId="{5A26E5FD-F188-40DF-A57E-50531DFC0E12}" destId="{7A5DB424-766A-402F-BD5C-D05FF8CCB7E6}" srcOrd="0" destOrd="0" presId="urn:microsoft.com/office/officeart/2008/layout/HorizontalMultiLevelHierarchy"/>
    <dgm:cxn modelId="{409237C5-5F4E-492A-8D7F-0033E452EB9E}" type="presParOf" srcId="{5A26E5FD-F188-40DF-A57E-50531DFC0E12}" destId="{671FD6BE-A39B-4AD4-99C2-8309EE693BE4}" srcOrd="1" destOrd="0" presId="urn:microsoft.com/office/officeart/2008/layout/HorizontalMultiLevelHierarchy"/>
    <dgm:cxn modelId="{97430F25-5209-423D-ACF2-2949164616E0}" type="presParOf" srcId="{671FD6BE-A39B-4AD4-99C2-8309EE693BE4}" destId="{3F49926A-9431-499B-96FB-576DE794A3E2}" srcOrd="0" destOrd="0" presId="urn:microsoft.com/office/officeart/2008/layout/HorizontalMultiLevelHierarchy"/>
    <dgm:cxn modelId="{26C95AAA-39DE-4801-84C3-12411F8E8958}" type="presParOf" srcId="{3F49926A-9431-499B-96FB-576DE794A3E2}" destId="{4A65440C-A25B-44D0-BFAE-51A1F6190F8A}" srcOrd="0" destOrd="0" presId="urn:microsoft.com/office/officeart/2008/layout/HorizontalMultiLevelHierarchy"/>
    <dgm:cxn modelId="{32FD9F6E-15CD-477A-AA10-98B688B884D2}" type="presParOf" srcId="{671FD6BE-A39B-4AD4-99C2-8309EE693BE4}" destId="{67AA195C-5467-4B19-AE17-A8528423F198}" srcOrd="1" destOrd="0" presId="urn:microsoft.com/office/officeart/2008/layout/HorizontalMultiLevelHierarchy"/>
    <dgm:cxn modelId="{533B7E9E-DAE0-4215-8858-DC100CEDC0FD}" type="presParOf" srcId="{67AA195C-5467-4B19-AE17-A8528423F198}" destId="{B4AC484F-9AA1-4BF1-8BF2-07D740C603C8}" srcOrd="0" destOrd="0" presId="urn:microsoft.com/office/officeart/2008/layout/HorizontalMultiLevelHierarchy"/>
    <dgm:cxn modelId="{2F031FA9-6DF0-49F2-9C03-106DBA5C61DD}" type="presParOf" srcId="{67AA195C-5467-4B19-AE17-A8528423F198}" destId="{E3D54B95-95A5-4629-9B97-A2BF594AF779}" srcOrd="1" destOrd="0" presId="urn:microsoft.com/office/officeart/2008/layout/HorizontalMultiLevelHierarchy"/>
    <dgm:cxn modelId="{6DD708B8-4239-47F6-8C29-B6CE8B59B217}" type="presParOf" srcId="{671FD6BE-A39B-4AD4-99C2-8309EE693BE4}" destId="{21DCA011-6ABF-4621-AF69-4D44BD99AA69}" srcOrd="2" destOrd="0" presId="urn:microsoft.com/office/officeart/2008/layout/HorizontalMultiLevelHierarchy"/>
    <dgm:cxn modelId="{5E123934-08E8-418E-8A15-56B43AAC174C}" type="presParOf" srcId="{21DCA011-6ABF-4621-AF69-4D44BD99AA69}" destId="{8EC5B4D0-B320-40C3-896D-A4588DF25EC8}" srcOrd="0" destOrd="0" presId="urn:microsoft.com/office/officeart/2008/layout/HorizontalMultiLevelHierarchy"/>
    <dgm:cxn modelId="{418EEBA6-03DE-4F54-A30F-654297EDCF0E}" type="presParOf" srcId="{671FD6BE-A39B-4AD4-99C2-8309EE693BE4}" destId="{B5D1D2EC-5519-4750-B8FB-BFDACF47D99B}" srcOrd="3" destOrd="0" presId="urn:microsoft.com/office/officeart/2008/layout/HorizontalMultiLevelHierarchy"/>
    <dgm:cxn modelId="{C2E3C221-0A0D-4BC1-98C6-4F2B44B820C8}" type="presParOf" srcId="{B5D1D2EC-5519-4750-B8FB-BFDACF47D99B}" destId="{DB9197E6-0590-4ABF-9884-6550E6345CF3}" srcOrd="0" destOrd="0" presId="urn:microsoft.com/office/officeart/2008/layout/HorizontalMultiLevelHierarchy"/>
    <dgm:cxn modelId="{78902EE7-357D-4DCF-9601-FC4DDEF8ED27}" type="presParOf" srcId="{B5D1D2EC-5519-4750-B8FB-BFDACF47D99B}" destId="{0FB3B7BB-3BC3-47B5-AFA7-D2D99D1629AB}" srcOrd="1" destOrd="0" presId="urn:microsoft.com/office/officeart/2008/layout/HorizontalMultiLevelHierarchy"/>
    <dgm:cxn modelId="{7DB345D4-ED96-4DFB-BDA2-BA0A14CD93D7}" type="presParOf" srcId="{671FD6BE-A39B-4AD4-99C2-8309EE693BE4}" destId="{A2D68F0C-32F8-4D5E-B336-1C3B916F84A0}" srcOrd="4" destOrd="0" presId="urn:microsoft.com/office/officeart/2008/layout/HorizontalMultiLevelHierarchy"/>
    <dgm:cxn modelId="{E94827B8-BB51-45D7-B7D5-8C85916CBCD9}" type="presParOf" srcId="{A2D68F0C-32F8-4D5E-B336-1C3B916F84A0}" destId="{957FB70A-87B5-4214-937C-D9BFF6196FED}" srcOrd="0" destOrd="0" presId="urn:microsoft.com/office/officeart/2008/layout/HorizontalMultiLevelHierarchy"/>
    <dgm:cxn modelId="{B1C533DC-B254-439D-85E4-48B08860095F}" type="presParOf" srcId="{671FD6BE-A39B-4AD4-99C2-8309EE693BE4}" destId="{CF6A6077-B939-4F7F-A884-ED97487EAC9F}" srcOrd="5" destOrd="0" presId="urn:microsoft.com/office/officeart/2008/layout/HorizontalMultiLevelHierarchy"/>
    <dgm:cxn modelId="{C2C1F521-F820-4B70-8DFB-7D59313E4707}" type="presParOf" srcId="{CF6A6077-B939-4F7F-A884-ED97487EAC9F}" destId="{FAF914DC-9147-4CA1-80FF-303C3F6DC97A}" srcOrd="0" destOrd="0" presId="urn:microsoft.com/office/officeart/2008/layout/HorizontalMultiLevelHierarchy"/>
    <dgm:cxn modelId="{E70C0FF6-8F82-4CC4-8625-895A0A611572}" type="presParOf" srcId="{CF6A6077-B939-4F7F-A884-ED97487EAC9F}" destId="{9EF68985-DBC9-4126-81B2-CA4F531B57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E9C9B-BDA1-434C-BD8B-355D9C2815D4}">
      <dsp:nvSpPr>
        <dsp:cNvPr id="0" name=""/>
        <dsp:cNvSpPr/>
      </dsp:nvSpPr>
      <dsp:spPr>
        <a:xfrm rot="10800000">
          <a:off x="1980395" y="1549"/>
          <a:ext cx="6485030" cy="138779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978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Bölgedeki </a:t>
          </a:r>
          <a:r>
            <a:rPr lang="tr-TR" sz="1700" b="1" u="sng" kern="1200" dirty="0" smtClean="0"/>
            <a:t>madenler ve potansiyel kullanım alanlarının araştırılması</a:t>
          </a:r>
          <a:r>
            <a:rPr lang="tr-TR" sz="1700" kern="1200" dirty="0" smtClean="0"/>
            <a:t>, maden ürünlerinin sürdürülebilir yöntemlerle </a:t>
          </a:r>
          <a:r>
            <a:rPr lang="tr-TR" sz="1700" b="1" u="sng" kern="1200" dirty="0" smtClean="0"/>
            <a:t>yüksek katma değerli ürünlere dönüştürülmesine</a:t>
          </a:r>
          <a:r>
            <a:rPr lang="tr-TR" sz="1700" b="1" u="none" kern="1200" dirty="0" smtClean="0"/>
            <a:t> </a:t>
          </a:r>
          <a:r>
            <a:rPr lang="tr-TR" sz="1700" kern="1200" dirty="0" smtClean="0"/>
            <a:t>yönelik çalışmaların desteklenmesi</a:t>
          </a:r>
          <a:endParaRPr lang="tr-TR" sz="1700" kern="1200" dirty="0"/>
        </a:p>
      </dsp:txBody>
      <dsp:txXfrm rot="10800000">
        <a:off x="2327343" y="1549"/>
        <a:ext cx="6138082" cy="1387792"/>
      </dsp:txXfrm>
    </dsp:sp>
    <dsp:sp modelId="{E5B1A6FB-C97B-46E8-A6A6-075AF1A8D5B9}">
      <dsp:nvSpPr>
        <dsp:cNvPr id="0" name=""/>
        <dsp:cNvSpPr/>
      </dsp:nvSpPr>
      <dsp:spPr>
        <a:xfrm>
          <a:off x="1286499" y="1549"/>
          <a:ext cx="1387792" cy="13877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55BDC-247E-4FA7-9439-CA6D050F75D3}">
      <dsp:nvSpPr>
        <dsp:cNvPr id="0" name=""/>
        <dsp:cNvSpPr/>
      </dsp:nvSpPr>
      <dsp:spPr>
        <a:xfrm rot="10800000">
          <a:off x="1980395" y="1803608"/>
          <a:ext cx="6485030" cy="1387792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978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Bölgenin </a:t>
          </a:r>
          <a:r>
            <a:rPr lang="tr-TR" sz="1700" b="1" u="sng" kern="1200" dirty="0" smtClean="0"/>
            <a:t>yenilikçilik kapasitesinin artırılmasına</a:t>
          </a:r>
          <a:r>
            <a:rPr lang="tr-TR" sz="1700" kern="1200" dirty="0" smtClean="0"/>
            <a:t>, </a:t>
          </a:r>
          <a:r>
            <a:rPr lang="tr-TR" sz="1700" b="1" u="sng" kern="1200" dirty="0" smtClean="0"/>
            <a:t>bilim ve teknoloji odaklı uygulamalı araştırmalara</a:t>
          </a:r>
          <a:r>
            <a:rPr lang="tr-TR" sz="1700" kern="1200" dirty="0" smtClean="0"/>
            <a:t>, </a:t>
          </a:r>
          <a:r>
            <a:rPr lang="tr-TR" sz="1700" b="1" u="sng" kern="1200" dirty="0" smtClean="0"/>
            <a:t>üretim altyapısının güçlendirilmesine</a:t>
          </a:r>
          <a:r>
            <a:rPr lang="tr-TR" sz="1700" kern="1200" dirty="0" smtClean="0"/>
            <a:t> ve </a:t>
          </a:r>
          <a:r>
            <a:rPr lang="tr-TR" sz="1700" b="1" u="sng" kern="1200" dirty="0" smtClean="0"/>
            <a:t>ihtisas organize sanayi bölgelerinin oluşturulmasına</a:t>
          </a:r>
          <a:r>
            <a:rPr lang="tr-TR" sz="1700" kern="1200" dirty="0" smtClean="0"/>
            <a:t> yönelik projelendirme çalışmalarının desteklenmesi</a:t>
          </a:r>
          <a:endParaRPr lang="tr-TR" sz="1700" kern="1200" dirty="0"/>
        </a:p>
      </dsp:txBody>
      <dsp:txXfrm rot="10800000">
        <a:off x="2327343" y="1803608"/>
        <a:ext cx="6138082" cy="1387792"/>
      </dsp:txXfrm>
    </dsp:sp>
    <dsp:sp modelId="{87D8149A-CC39-4B69-9D07-2F5D1AC49203}">
      <dsp:nvSpPr>
        <dsp:cNvPr id="0" name=""/>
        <dsp:cNvSpPr/>
      </dsp:nvSpPr>
      <dsp:spPr>
        <a:xfrm>
          <a:off x="1286499" y="1803608"/>
          <a:ext cx="1387792" cy="138779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72367-09EB-468E-8660-EA9762A94D60}">
      <dsp:nvSpPr>
        <dsp:cNvPr id="0" name=""/>
        <dsp:cNvSpPr/>
      </dsp:nvSpPr>
      <dsp:spPr>
        <a:xfrm rot="10800000">
          <a:off x="1980395" y="3605667"/>
          <a:ext cx="6485030" cy="1387792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978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Bölgedeki muhtemel </a:t>
          </a:r>
          <a:r>
            <a:rPr lang="tr-TR" sz="1700" b="1" u="sng" kern="1200" dirty="0" smtClean="0"/>
            <a:t>ekonomik, çevresel tehdit ve risklerin önlenmesine</a:t>
          </a:r>
          <a:r>
            <a:rPr lang="tr-TR" sz="1700" kern="1200" dirty="0" smtClean="0"/>
            <a:t> ve </a:t>
          </a:r>
          <a:r>
            <a:rPr lang="tr-TR" sz="1700" b="1" u="sng" kern="1200" dirty="0" smtClean="0"/>
            <a:t>acil tedbirlerin alınmasına </a:t>
          </a:r>
          <a:r>
            <a:rPr lang="tr-TR" sz="1700" kern="1200" dirty="0" smtClean="0"/>
            <a:t>katkı sağlayacak çalışmaların desteklenmesi</a:t>
          </a:r>
          <a:endParaRPr lang="tr-TR" sz="1700" kern="1200" dirty="0"/>
        </a:p>
      </dsp:txBody>
      <dsp:txXfrm rot="10800000">
        <a:off x="2327343" y="3605667"/>
        <a:ext cx="6138082" cy="1387792"/>
      </dsp:txXfrm>
    </dsp:sp>
    <dsp:sp modelId="{578A4FB1-2C54-4681-90A9-BBC5A757C4CA}">
      <dsp:nvSpPr>
        <dsp:cNvPr id="0" name=""/>
        <dsp:cNvSpPr/>
      </dsp:nvSpPr>
      <dsp:spPr>
        <a:xfrm>
          <a:off x="1286499" y="3605667"/>
          <a:ext cx="1387792" cy="13877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C6982-9270-41C3-B5E3-08408C7E290A}">
      <dsp:nvSpPr>
        <dsp:cNvPr id="0" name=""/>
        <dsp:cNvSpPr/>
      </dsp:nvSpPr>
      <dsp:spPr>
        <a:xfrm rot="10800000">
          <a:off x="1980395" y="1549"/>
          <a:ext cx="6485030" cy="138779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978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u="sng" kern="1200" dirty="0" smtClean="0"/>
            <a:t>Turizmin çeşitlendirilmesine</a:t>
          </a:r>
          <a:r>
            <a:rPr lang="tr-TR" sz="1700" kern="1200" dirty="0" smtClean="0"/>
            <a:t>, </a:t>
          </a:r>
          <a:r>
            <a:rPr lang="tr-TR" sz="1700" b="1" u="sng" kern="1200" dirty="0" smtClean="0"/>
            <a:t>yeni turizm destinasyonları </a:t>
          </a:r>
          <a:r>
            <a:rPr lang="tr-TR" sz="1700" kern="1200" dirty="0" smtClean="0"/>
            <a:t>oluşturulmasına, doğal, tarihi ve kültürel değerlerin korunmasına, bölgeye </a:t>
          </a:r>
          <a:r>
            <a:rPr lang="tr-TR" sz="1700" b="1" u="sng" kern="1200" dirty="0" smtClean="0"/>
            <a:t>yeni turistik ürün ve değerlerin </a:t>
          </a:r>
          <a:r>
            <a:rPr lang="tr-TR" sz="1700" kern="1200" dirty="0" smtClean="0"/>
            <a:t>kazandırılmasına ve turizmde rekabet gücünün artırılmasına yönelik çalışmaların desteklenmesi</a:t>
          </a:r>
          <a:endParaRPr lang="tr-TR" sz="1700" kern="1200" dirty="0"/>
        </a:p>
      </dsp:txBody>
      <dsp:txXfrm rot="10800000">
        <a:off x="2327343" y="1549"/>
        <a:ext cx="6138082" cy="1387792"/>
      </dsp:txXfrm>
    </dsp:sp>
    <dsp:sp modelId="{26EA446B-2804-4060-AF2C-BBE0D3D66323}">
      <dsp:nvSpPr>
        <dsp:cNvPr id="0" name=""/>
        <dsp:cNvSpPr/>
      </dsp:nvSpPr>
      <dsp:spPr>
        <a:xfrm>
          <a:off x="1286499" y="1549"/>
          <a:ext cx="1387792" cy="13877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2DC82-BEC2-46A7-9DD6-E5B263449711}">
      <dsp:nvSpPr>
        <dsp:cNvPr id="0" name=""/>
        <dsp:cNvSpPr/>
      </dsp:nvSpPr>
      <dsp:spPr>
        <a:xfrm rot="10800000">
          <a:off x="1980395" y="1803608"/>
          <a:ext cx="6485030" cy="1387792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978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Hayvancılıkta </a:t>
          </a:r>
          <a:r>
            <a:rPr lang="tr-TR" sz="1700" b="1" u="sng" kern="1200" dirty="0" smtClean="0"/>
            <a:t>et, süt verimliliğinin artırılmasına</a:t>
          </a:r>
          <a:r>
            <a:rPr lang="tr-TR" sz="1700" kern="1200" dirty="0" smtClean="0"/>
            <a:t>, </a:t>
          </a:r>
          <a:r>
            <a:rPr lang="tr-TR" sz="1700" b="1" u="sng" kern="1200" dirty="0" smtClean="0"/>
            <a:t>tesislerin modernizasyonunun sağlanmasına</a:t>
          </a:r>
          <a:r>
            <a:rPr lang="tr-TR" sz="1700" kern="1200" dirty="0" smtClean="0"/>
            <a:t>, </a:t>
          </a:r>
          <a:r>
            <a:rPr lang="tr-TR" sz="1700" b="1" u="sng" kern="1200" dirty="0" smtClean="0"/>
            <a:t>kaliteli yem üretiminin yapılmasına</a:t>
          </a:r>
          <a:r>
            <a:rPr lang="tr-TR" sz="1700" kern="1200" dirty="0" smtClean="0"/>
            <a:t>, </a:t>
          </a:r>
          <a:r>
            <a:rPr lang="tr-TR" sz="1700" b="1" u="sng" kern="1200" dirty="0" smtClean="0"/>
            <a:t>gen araştırmaları ve damızlık üretimine yönelik </a:t>
          </a:r>
          <a:r>
            <a:rPr lang="tr-TR" sz="1700" kern="1200" dirty="0" smtClean="0"/>
            <a:t>projelendirme çalışmalarının desteklenmesi</a:t>
          </a:r>
          <a:endParaRPr lang="tr-TR" sz="1700" kern="1200" dirty="0"/>
        </a:p>
      </dsp:txBody>
      <dsp:txXfrm rot="10800000">
        <a:off x="2327343" y="1803608"/>
        <a:ext cx="6138082" cy="1387792"/>
      </dsp:txXfrm>
    </dsp:sp>
    <dsp:sp modelId="{9F26D96D-848C-4980-86D0-8613EB11CD2A}">
      <dsp:nvSpPr>
        <dsp:cNvPr id="0" name=""/>
        <dsp:cNvSpPr/>
      </dsp:nvSpPr>
      <dsp:spPr>
        <a:xfrm>
          <a:off x="1286499" y="1803608"/>
          <a:ext cx="1387792" cy="138779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894E5-308E-48D7-907B-3B97088AF53E}">
      <dsp:nvSpPr>
        <dsp:cNvPr id="0" name=""/>
        <dsp:cNvSpPr/>
      </dsp:nvSpPr>
      <dsp:spPr>
        <a:xfrm rot="10800000">
          <a:off x="1980395" y="3605667"/>
          <a:ext cx="6485030" cy="1387792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978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Sanayide (otomotiv, savunma vb.) </a:t>
          </a:r>
          <a:r>
            <a:rPr lang="tr-TR" sz="1700" b="1" u="sng" kern="1200" dirty="0" smtClean="0"/>
            <a:t>Ar-Ge, kümelenme, yenilikçilik ve markalaşma</a:t>
          </a:r>
          <a:r>
            <a:rPr lang="tr-TR" sz="1700" kern="1200" dirty="0" smtClean="0"/>
            <a:t> çalışmalarının desteklenmesi</a:t>
          </a:r>
          <a:endParaRPr lang="tr-TR" sz="1700" kern="1200" dirty="0"/>
        </a:p>
      </dsp:txBody>
      <dsp:txXfrm rot="10800000">
        <a:off x="2327343" y="3605667"/>
        <a:ext cx="6138082" cy="1387792"/>
      </dsp:txXfrm>
    </dsp:sp>
    <dsp:sp modelId="{4C03C5DA-9E8B-4B53-B294-DE67C82DEA92}">
      <dsp:nvSpPr>
        <dsp:cNvPr id="0" name=""/>
        <dsp:cNvSpPr/>
      </dsp:nvSpPr>
      <dsp:spPr>
        <a:xfrm>
          <a:off x="1286499" y="3605667"/>
          <a:ext cx="1387792" cy="13877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9788A-5CC1-49FC-90E7-0B355185F43F}">
      <dsp:nvSpPr>
        <dsp:cNvPr id="0" name=""/>
        <dsp:cNvSpPr/>
      </dsp:nvSpPr>
      <dsp:spPr>
        <a:xfrm rot="10800000">
          <a:off x="2194786" y="30"/>
          <a:ext cx="7542481" cy="117995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326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Bölgedeki </a:t>
          </a:r>
          <a:r>
            <a:rPr lang="tr-TR" sz="1600" b="1" u="sng" kern="1200" dirty="0" smtClean="0"/>
            <a:t>yenilenebilir enerji kaynaklarının</a:t>
          </a:r>
          <a:r>
            <a:rPr lang="tr-TR" sz="1600" b="1" u="none" kern="1200" dirty="0" smtClean="0"/>
            <a:t> </a:t>
          </a:r>
          <a:r>
            <a:rPr lang="tr-TR" sz="1600" kern="1200" dirty="0" smtClean="0"/>
            <a:t>ve bu alanda </a:t>
          </a:r>
          <a:r>
            <a:rPr lang="tr-TR" sz="1600" b="1" u="sng" kern="1200" dirty="0" smtClean="0"/>
            <a:t>yeni teknolojilerin araştırılmasına</a:t>
          </a:r>
          <a:r>
            <a:rPr lang="tr-TR" sz="1600" kern="1200" dirty="0" smtClean="0"/>
            <a:t>, </a:t>
          </a:r>
          <a:r>
            <a:rPr lang="tr-TR" sz="1600" b="1" u="sng" kern="1200" dirty="0" smtClean="0"/>
            <a:t>altyapı yatırımlarının güçlendirilmesine</a:t>
          </a:r>
          <a:r>
            <a:rPr lang="tr-TR" sz="1600" kern="1200" dirty="0" smtClean="0"/>
            <a:t> ve </a:t>
          </a:r>
          <a:r>
            <a:rPr lang="tr-TR" sz="1600" b="1" u="sng" kern="1200" dirty="0" smtClean="0"/>
            <a:t>yenilenebilir enerjinin kullanımının yaygınlaştırılmasına</a:t>
          </a:r>
          <a:r>
            <a:rPr lang="tr-TR" sz="1600" kern="1200" dirty="0" smtClean="0"/>
            <a:t> yönelik projelendirme çalışmalarının desteklenmesi</a:t>
          </a:r>
          <a:endParaRPr lang="tr-TR" sz="1600" kern="1200" dirty="0"/>
        </a:p>
      </dsp:txBody>
      <dsp:txXfrm rot="10800000">
        <a:off x="2489774" y="30"/>
        <a:ext cx="7247493" cy="1179952"/>
      </dsp:txXfrm>
    </dsp:sp>
    <dsp:sp modelId="{59A3CAE7-C76F-493F-A100-C32A573A8598}">
      <dsp:nvSpPr>
        <dsp:cNvPr id="0" name=""/>
        <dsp:cNvSpPr/>
      </dsp:nvSpPr>
      <dsp:spPr>
        <a:xfrm>
          <a:off x="1604809" y="30"/>
          <a:ext cx="1179952" cy="11799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8319D-3D87-4A08-92B3-1C3091D8C87E}">
      <dsp:nvSpPr>
        <dsp:cNvPr id="0" name=""/>
        <dsp:cNvSpPr/>
      </dsp:nvSpPr>
      <dsp:spPr>
        <a:xfrm rot="10800000">
          <a:off x="2194786" y="1532208"/>
          <a:ext cx="7542481" cy="1179952"/>
        </a:xfrm>
        <a:prstGeom prst="homePlat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326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u="sng" kern="1200" dirty="0" smtClean="0"/>
            <a:t>Tarımsal üretimde alternatif ürün geliştirilmesine</a:t>
          </a:r>
          <a:r>
            <a:rPr lang="tr-TR" sz="1600" kern="1200" dirty="0" smtClean="0"/>
            <a:t>, tarımsal ürünlerin </a:t>
          </a:r>
          <a:r>
            <a:rPr lang="tr-TR" sz="1600" b="1" u="sng" kern="1200" dirty="0" smtClean="0"/>
            <a:t>katma değerini artıracak</a:t>
          </a:r>
          <a:r>
            <a:rPr lang="tr-TR" sz="1600" kern="1200" dirty="0" smtClean="0"/>
            <a:t>, bölgede </a:t>
          </a:r>
          <a:r>
            <a:rPr lang="tr-TR" sz="1600" b="1" u="sng" kern="1200" dirty="0" smtClean="0"/>
            <a:t>4 mevsim tarımsal üretimin yapılabilmesine imkân verecek sistemlerin </a:t>
          </a:r>
          <a:r>
            <a:rPr lang="tr-TR" sz="1600" kern="1200" dirty="0" smtClean="0"/>
            <a:t>(depolama, işleme, paketleme, jeotermal seracılık vb.) yaygınlaştırılmasına, </a:t>
          </a:r>
          <a:r>
            <a:rPr lang="tr-TR" sz="1600" b="1" u="sng" kern="1200" dirty="0" smtClean="0"/>
            <a:t>tarıma dayalı sanayi üretiminin çeşitlendirilmesine</a:t>
          </a:r>
          <a:r>
            <a:rPr lang="tr-TR" sz="1600" b="1" u="none" kern="1200" dirty="0" smtClean="0"/>
            <a:t> </a:t>
          </a:r>
          <a:r>
            <a:rPr lang="tr-TR" sz="1600" kern="1200" dirty="0" smtClean="0"/>
            <a:t>ve </a:t>
          </a:r>
          <a:r>
            <a:rPr lang="tr-TR" sz="1600" b="1" u="sng" kern="1200" dirty="0" smtClean="0"/>
            <a:t>tohum ıslahına</a:t>
          </a:r>
          <a:r>
            <a:rPr lang="tr-TR" sz="1600" kern="1200" dirty="0" smtClean="0"/>
            <a:t> yönelik projelendirme çalışmalarının desteklenmesi</a:t>
          </a:r>
          <a:endParaRPr lang="tr-TR" sz="1600" kern="1200" dirty="0"/>
        </a:p>
      </dsp:txBody>
      <dsp:txXfrm rot="10800000">
        <a:off x="2489774" y="1532208"/>
        <a:ext cx="7247493" cy="1179952"/>
      </dsp:txXfrm>
    </dsp:sp>
    <dsp:sp modelId="{CC66999F-D4A5-4EBA-BA8C-A52679EFB4D5}">
      <dsp:nvSpPr>
        <dsp:cNvPr id="0" name=""/>
        <dsp:cNvSpPr/>
      </dsp:nvSpPr>
      <dsp:spPr>
        <a:xfrm>
          <a:off x="1604809" y="1532208"/>
          <a:ext cx="1179952" cy="11799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4030-C1B0-4B99-A5D3-1927D89EBA65}">
      <dsp:nvSpPr>
        <dsp:cNvPr id="0" name=""/>
        <dsp:cNvSpPr/>
      </dsp:nvSpPr>
      <dsp:spPr>
        <a:xfrm rot="10800000">
          <a:off x="2194786" y="3064385"/>
          <a:ext cx="7542481" cy="1179952"/>
        </a:xfrm>
        <a:prstGeom prst="homePlat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326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Bölgede mevcut üretim altyapısı ile </a:t>
          </a:r>
          <a:r>
            <a:rPr lang="tr-TR" sz="1600" b="1" u="sng" kern="1200" dirty="0" smtClean="0"/>
            <a:t>ithal edilen/edilmek zorunda olan malların/ara malların üretilebilirliğine</a:t>
          </a:r>
          <a:r>
            <a:rPr lang="tr-TR" sz="1600" kern="1200" dirty="0" smtClean="0"/>
            <a:t> yönelik çalışmaların desteklenmesi</a:t>
          </a:r>
          <a:endParaRPr lang="tr-TR" sz="1600" kern="1200" dirty="0"/>
        </a:p>
      </dsp:txBody>
      <dsp:txXfrm rot="10800000">
        <a:off x="2489774" y="3064385"/>
        <a:ext cx="7247493" cy="1179952"/>
      </dsp:txXfrm>
    </dsp:sp>
    <dsp:sp modelId="{FB9F9FF3-1ED0-40DC-A1A1-A3DD03770BB5}">
      <dsp:nvSpPr>
        <dsp:cNvPr id="0" name=""/>
        <dsp:cNvSpPr/>
      </dsp:nvSpPr>
      <dsp:spPr>
        <a:xfrm>
          <a:off x="1604809" y="3064385"/>
          <a:ext cx="1179952" cy="11799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EE290-6C5E-4D54-892E-83698540A95F}">
      <dsp:nvSpPr>
        <dsp:cNvPr id="0" name=""/>
        <dsp:cNvSpPr/>
      </dsp:nvSpPr>
      <dsp:spPr>
        <a:xfrm rot="10800000">
          <a:off x="2194786" y="4596562"/>
          <a:ext cx="7542481" cy="1179952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326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Mevcut üretim altyapısıyla </a:t>
          </a:r>
          <a:r>
            <a:rPr lang="tr-TR" sz="1600" b="1" u="sng" kern="1200" dirty="0" smtClean="0"/>
            <a:t>geri dönüşümü yapılmayan üretim atıklarının girdi olarak kullanılabilmesinin</a:t>
          </a:r>
          <a:r>
            <a:rPr lang="tr-TR" sz="1600" kern="1200" dirty="0" smtClean="0"/>
            <a:t> </a:t>
          </a:r>
          <a:r>
            <a:rPr lang="tr-TR" sz="1600" kern="1200" dirty="0" err="1" smtClean="0"/>
            <a:t>tekno</a:t>
          </a:r>
          <a:r>
            <a:rPr lang="tr-TR" sz="1600" kern="1200" dirty="0" smtClean="0"/>
            <a:t>-ekonomik açıdan araştırmasına yönelik çalışmaların desteklenmesi</a:t>
          </a:r>
          <a:endParaRPr lang="tr-TR" sz="1600" kern="1200" dirty="0"/>
        </a:p>
      </dsp:txBody>
      <dsp:txXfrm rot="10800000">
        <a:off x="2489774" y="4596562"/>
        <a:ext cx="7247493" cy="1179952"/>
      </dsp:txXfrm>
    </dsp:sp>
    <dsp:sp modelId="{B4FE04F2-8CC6-4E44-99A4-15C27ED6661F}">
      <dsp:nvSpPr>
        <dsp:cNvPr id="0" name=""/>
        <dsp:cNvSpPr/>
      </dsp:nvSpPr>
      <dsp:spPr>
        <a:xfrm>
          <a:off x="1604809" y="4596562"/>
          <a:ext cx="1179952" cy="11799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7CC74-F5A2-4F8E-AF32-BD36A5AFBE04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74345-F407-4B24-A069-E55F9DFC7DE2}">
      <dsp:nvSpPr>
        <dsp:cNvPr id="0" name=""/>
        <dsp:cNvSpPr/>
      </dsp:nvSpPr>
      <dsp:spPr>
        <a:xfrm>
          <a:off x="444285" y="291979"/>
          <a:ext cx="6821958" cy="58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Kamu Kurum ve Kuruluşları</a:t>
          </a:r>
          <a:endParaRPr lang="tr-TR" sz="2400" b="1" kern="1200" dirty="0"/>
        </a:p>
      </dsp:txBody>
      <dsp:txXfrm>
        <a:off x="444285" y="291979"/>
        <a:ext cx="6821958" cy="583737"/>
      </dsp:txXfrm>
    </dsp:sp>
    <dsp:sp modelId="{418F3304-2F1D-4C65-ADF5-F9688CB7EB0D}">
      <dsp:nvSpPr>
        <dsp:cNvPr id="0" name=""/>
        <dsp:cNvSpPr/>
      </dsp:nvSpPr>
      <dsp:spPr>
        <a:xfrm>
          <a:off x="79450" y="21901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C758D-90D5-44EC-8A2B-F368E773BB5B}">
      <dsp:nvSpPr>
        <dsp:cNvPr id="0" name=""/>
        <dsp:cNvSpPr/>
      </dsp:nvSpPr>
      <dsp:spPr>
        <a:xfrm>
          <a:off x="924449" y="1167474"/>
          <a:ext cx="6341794" cy="58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Kamu Kurumu Niteliğinde Meslek Kuruluşları</a:t>
          </a:r>
          <a:endParaRPr lang="tr-TR" sz="2400" b="1" kern="1200" dirty="0"/>
        </a:p>
      </dsp:txBody>
      <dsp:txXfrm>
        <a:off x="924449" y="1167474"/>
        <a:ext cx="6341794" cy="583737"/>
      </dsp:txXfrm>
    </dsp:sp>
    <dsp:sp modelId="{FD3CE64E-F753-48A2-A25A-381C469CE685}">
      <dsp:nvSpPr>
        <dsp:cNvPr id="0" name=""/>
        <dsp:cNvSpPr/>
      </dsp:nvSpPr>
      <dsp:spPr>
        <a:xfrm>
          <a:off x="559613" y="1094507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2CCCF-B143-4263-9938-CC9125DAA8D7}">
      <dsp:nvSpPr>
        <dsp:cNvPr id="0" name=""/>
        <dsp:cNvSpPr/>
      </dsp:nvSpPr>
      <dsp:spPr>
        <a:xfrm>
          <a:off x="1144016" y="2042969"/>
          <a:ext cx="6122228" cy="58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Yerel Yönetimler</a:t>
          </a:r>
          <a:endParaRPr lang="tr-TR" sz="2400" b="1" kern="1200" dirty="0"/>
        </a:p>
      </dsp:txBody>
      <dsp:txXfrm>
        <a:off x="1144016" y="2042969"/>
        <a:ext cx="6122228" cy="583737"/>
      </dsp:txXfrm>
    </dsp:sp>
    <dsp:sp modelId="{5214C2ED-5E60-4287-BCAF-BA28401B54C3}">
      <dsp:nvSpPr>
        <dsp:cNvPr id="0" name=""/>
        <dsp:cNvSpPr/>
      </dsp:nvSpPr>
      <dsp:spPr>
        <a:xfrm>
          <a:off x="779180" y="197000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6340E-7FB2-4402-AB62-A2CD4BAF1E33}">
      <dsp:nvSpPr>
        <dsp:cNvPr id="0" name=""/>
        <dsp:cNvSpPr/>
      </dsp:nvSpPr>
      <dsp:spPr>
        <a:xfrm>
          <a:off x="1144016" y="2917909"/>
          <a:ext cx="6122228" cy="58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Üniversiteler</a:t>
          </a:r>
          <a:endParaRPr lang="tr-TR" sz="2400" b="1" kern="1200" dirty="0"/>
        </a:p>
      </dsp:txBody>
      <dsp:txXfrm>
        <a:off x="1144016" y="2917909"/>
        <a:ext cx="6122228" cy="583737"/>
      </dsp:txXfrm>
    </dsp:sp>
    <dsp:sp modelId="{BD491787-DB0B-4F5F-8F7D-7F40911FA24C}">
      <dsp:nvSpPr>
        <dsp:cNvPr id="0" name=""/>
        <dsp:cNvSpPr/>
      </dsp:nvSpPr>
      <dsp:spPr>
        <a:xfrm>
          <a:off x="779180" y="284494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3A5FF-973B-4668-8111-1064687B733B}">
      <dsp:nvSpPr>
        <dsp:cNvPr id="0" name=""/>
        <dsp:cNvSpPr/>
      </dsp:nvSpPr>
      <dsp:spPr>
        <a:xfrm>
          <a:off x="924449" y="3793404"/>
          <a:ext cx="6341794" cy="58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Organize Sanayi Bölgeleri</a:t>
          </a:r>
          <a:endParaRPr lang="tr-TR" sz="2400" b="1" kern="1200" dirty="0"/>
        </a:p>
      </dsp:txBody>
      <dsp:txXfrm>
        <a:off x="924449" y="3793404"/>
        <a:ext cx="6341794" cy="583737"/>
      </dsp:txXfrm>
    </dsp:sp>
    <dsp:sp modelId="{D0DDF2D3-8443-4139-A648-415D1A656BE8}">
      <dsp:nvSpPr>
        <dsp:cNvPr id="0" name=""/>
        <dsp:cNvSpPr/>
      </dsp:nvSpPr>
      <dsp:spPr>
        <a:xfrm>
          <a:off x="559613" y="3720437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010D6-E643-415E-86FB-9792761E3BF0}">
      <dsp:nvSpPr>
        <dsp:cNvPr id="0" name=""/>
        <dsp:cNvSpPr/>
      </dsp:nvSpPr>
      <dsp:spPr>
        <a:xfrm>
          <a:off x="444285" y="4668899"/>
          <a:ext cx="6821958" cy="58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5355 Sayılı Kanuna Tabi Mahalli İdare Birlikleri</a:t>
          </a:r>
          <a:endParaRPr lang="tr-TR" sz="2400" b="1" kern="1200" dirty="0"/>
        </a:p>
      </dsp:txBody>
      <dsp:txXfrm>
        <a:off x="444285" y="4668899"/>
        <a:ext cx="6821958" cy="583737"/>
      </dsp:txXfrm>
    </dsp:sp>
    <dsp:sp modelId="{8409C2A1-9A88-4E71-ACA5-8E71EC702B14}">
      <dsp:nvSpPr>
        <dsp:cNvPr id="0" name=""/>
        <dsp:cNvSpPr/>
      </dsp:nvSpPr>
      <dsp:spPr>
        <a:xfrm>
          <a:off x="79450" y="459593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3CFEE-A2A6-41CA-B43F-06E7517EE02E}">
      <dsp:nvSpPr>
        <dsp:cNvPr id="0" name=""/>
        <dsp:cNvSpPr/>
      </dsp:nvSpPr>
      <dsp:spPr>
        <a:xfrm>
          <a:off x="0" y="0"/>
          <a:ext cx="61926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6B414D-D23A-4B94-ADC0-C39EEC0554AC}">
      <dsp:nvSpPr>
        <dsp:cNvPr id="0" name=""/>
        <dsp:cNvSpPr/>
      </dsp:nvSpPr>
      <dsp:spPr>
        <a:xfrm>
          <a:off x="0" y="0"/>
          <a:ext cx="1468919" cy="496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PROJE BAŞINA MALİ DESTEK TUTARI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PROJE BAŞINA  MALİ DESTEK ORANI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PROJE SÜRESİ</a:t>
          </a:r>
        </a:p>
      </dsp:txBody>
      <dsp:txXfrm>
        <a:off x="0" y="0"/>
        <a:ext cx="1468919" cy="4968552"/>
      </dsp:txXfrm>
    </dsp:sp>
    <dsp:sp modelId="{646B7BCA-68AE-4BAF-B499-CBA41BDF8642}">
      <dsp:nvSpPr>
        <dsp:cNvPr id="0" name=""/>
        <dsp:cNvSpPr/>
      </dsp:nvSpPr>
      <dsp:spPr>
        <a:xfrm>
          <a:off x="1557456" y="58407"/>
          <a:ext cx="4633388" cy="116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/>
            <a:t>Toplam Program Bütçesi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smtClean="0">
              <a:solidFill>
                <a:srgbClr val="FF0000"/>
              </a:solidFill>
            </a:rPr>
            <a:t>1.500.000,00 TL</a:t>
          </a:r>
          <a:endParaRPr lang="tr-TR" sz="2500" b="1" kern="1200" dirty="0">
            <a:solidFill>
              <a:srgbClr val="FF0000"/>
            </a:solidFill>
          </a:endParaRPr>
        </a:p>
      </dsp:txBody>
      <dsp:txXfrm>
        <a:off x="1557456" y="58407"/>
        <a:ext cx="4633388" cy="1168143"/>
      </dsp:txXfrm>
    </dsp:sp>
    <dsp:sp modelId="{BC858A30-2452-4320-95B2-B93919CEC88E}">
      <dsp:nvSpPr>
        <dsp:cNvPr id="0" name=""/>
        <dsp:cNvSpPr/>
      </dsp:nvSpPr>
      <dsp:spPr>
        <a:xfrm>
          <a:off x="1468919" y="1226550"/>
          <a:ext cx="472192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97DD82-1741-486B-9C47-2626D5C4E2DD}">
      <dsp:nvSpPr>
        <dsp:cNvPr id="0" name=""/>
        <dsp:cNvSpPr/>
      </dsp:nvSpPr>
      <dsp:spPr>
        <a:xfrm>
          <a:off x="1559299" y="1215289"/>
          <a:ext cx="4633388" cy="116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Asgari Destek Tutarı: </a:t>
          </a:r>
          <a:r>
            <a:rPr lang="tr-TR" sz="2200" b="1" kern="1200" dirty="0" smtClean="0">
              <a:solidFill>
                <a:srgbClr val="FF0000"/>
              </a:solidFill>
            </a:rPr>
            <a:t>30.000,00 TL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Azami Destek Tutarı: </a:t>
          </a:r>
          <a:r>
            <a:rPr lang="tr-TR" sz="2200" b="1" kern="1200" dirty="0" smtClean="0">
              <a:solidFill>
                <a:srgbClr val="FF0000"/>
              </a:solidFill>
            </a:rPr>
            <a:t>100.000,00 TL</a:t>
          </a:r>
        </a:p>
      </dsp:txBody>
      <dsp:txXfrm>
        <a:off x="1559299" y="1215289"/>
        <a:ext cx="4633388" cy="1168143"/>
      </dsp:txXfrm>
    </dsp:sp>
    <dsp:sp modelId="{9FF55EAA-4B9A-4C55-9C6D-568C2398B596}">
      <dsp:nvSpPr>
        <dsp:cNvPr id="0" name=""/>
        <dsp:cNvSpPr/>
      </dsp:nvSpPr>
      <dsp:spPr>
        <a:xfrm>
          <a:off x="1468919" y="2453101"/>
          <a:ext cx="472192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E7760D-517C-4B8D-B89E-DC8E6DC9A296}">
      <dsp:nvSpPr>
        <dsp:cNvPr id="0" name=""/>
        <dsp:cNvSpPr/>
      </dsp:nvSpPr>
      <dsp:spPr>
        <a:xfrm>
          <a:off x="1427396" y="2558619"/>
          <a:ext cx="4633388" cy="116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Asgari Destek Oranı: </a:t>
          </a:r>
          <a:r>
            <a:rPr lang="tr-TR" sz="2200" b="1" kern="1200" dirty="0" smtClean="0">
              <a:solidFill>
                <a:srgbClr val="FF0000"/>
              </a:solidFill>
            </a:rPr>
            <a:t>% 25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Azami Destek Oranı: </a:t>
          </a:r>
          <a:r>
            <a:rPr lang="tr-TR" sz="2200" b="1" kern="1200" dirty="0" smtClean="0">
              <a:solidFill>
                <a:srgbClr val="FF0000"/>
              </a:solidFill>
            </a:rPr>
            <a:t>% 100</a:t>
          </a:r>
          <a:endParaRPr lang="tr-TR" sz="2200" b="1" kern="1200" dirty="0">
            <a:solidFill>
              <a:srgbClr val="FF0000"/>
            </a:solidFill>
          </a:endParaRPr>
        </a:p>
      </dsp:txBody>
      <dsp:txXfrm>
        <a:off x="1427396" y="2558619"/>
        <a:ext cx="4633388" cy="1168143"/>
      </dsp:txXfrm>
    </dsp:sp>
    <dsp:sp modelId="{D372FE1D-C14A-4B92-93A0-C2C5218378AF}">
      <dsp:nvSpPr>
        <dsp:cNvPr id="0" name=""/>
        <dsp:cNvSpPr/>
      </dsp:nvSpPr>
      <dsp:spPr>
        <a:xfrm>
          <a:off x="1470763" y="3859519"/>
          <a:ext cx="472192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7F36DE-2612-4083-ADB2-9A0F26D57702}">
      <dsp:nvSpPr>
        <dsp:cNvPr id="0" name=""/>
        <dsp:cNvSpPr/>
      </dsp:nvSpPr>
      <dsp:spPr>
        <a:xfrm>
          <a:off x="1557456" y="3738059"/>
          <a:ext cx="4633388" cy="116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400" kern="1200"/>
        </a:p>
      </dsp:txBody>
      <dsp:txXfrm>
        <a:off x="1557456" y="3738059"/>
        <a:ext cx="4633388" cy="1168143"/>
      </dsp:txXfrm>
    </dsp:sp>
    <dsp:sp modelId="{19CC9EA6-DDCA-458A-88DD-5F43B82928E0}">
      <dsp:nvSpPr>
        <dsp:cNvPr id="0" name=""/>
        <dsp:cNvSpPr/>
      </dsp:nvSpPr>
      <dsp:spPr>
        <a:xfrm>
          <a:off x="1470763" y="4968552"/>
          <a:ext cx="472192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9E9D1-FFF1-4013-9385-4EF9C8296B58}">
      <dsp:nvSpPr>
        <dsp:cNvPr id="0" name=""/>
        <dsp:cNvSpPr/>
      </dsp:nvSpPr>
      <dsp:spPr>
        <a:xfrm rot="5400000">
          <a:off x="-216622" y="220051"/>
          <a:ext cx="1444147" cy="101090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Üyelik</a:t>
          </a:r>
          <a:endParaRPr lang="tr-TR" sz="1600" b="1" kern="1200" dirty="0"/>
        </a:p>
      </dsp:txBody>
      <dsp:txXfrm rot="-5400000">
        <a:off x="1" y="508881"/>
        <a:ext cx="1010903" cy="433244"/>
      </dsp:txXfrm>
    </dsp:sp>
    <dsp:sp modelId="{14B2E031-EF75-4CE2-A005-662A51ED72BB}">
      <dsp:nvSpPr>
        <dsp:cNvPr id="0" name=""/>
        <dsp:cNvSpPr/>
      </dsp:nvSpPr>
      <dsp:spPr>
        <a:xfrm rot="5400000">
          <a:off x="4138343" y="-3124010"/>
          <a:ext cx="938696" cy="7193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Proje yazabilmek için </a:t>
          </a:r>
          <a:r>
            <a:rPr lang="tr-TR" sz="2400" kern="1200" dirty="0" err="1" smtClean="0"/>
            <a:t>KAYS’a</a:t>
          </a:r>
          <a:r>
            <a:rPr lang="tr-TR" sz="2400" kern="1200" dirty="0" smtClean="0"/>
            <a:t> ücretsiz üye olunuz.</a:t>
          </a:r>
          <a:endParaRPr lang="tr-TR" sz="2400" kern="1200" dirty="0"/>
        </a:p>
      </dsp:txBody>
      <dsp:txXfrm rot="-5400000">
        <a:off x="1010904" y="49252"/>
        <a:ext cx="7147752" cy="847050"/>
      </dsp:txXfrm>
    </dsp:sp>
    <dsp:sp modelId="{DA8FD779-8A46-42DF-BAEA-1D9BB963E40D}">
      <dsp:nvSpPr>
        <dsp:cNvPr id="0" name=""/>
        <dsp:cNvSpPr/>
      </dsp:nvSpPr>
      <dsp:spPr>
        <a:xfrm rot="5400000">
          <a:off x="-216622" y="1468218"/>
          <a:ext cx="1444147" cy="1010903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Proje Başvuru Formu</a:t>
          </a:r>
          <a:endParaRPr lang="tr-TR" sz="1600" b="1" kern="1200" dirty="0"/>
        </a:p>
      </dsp:txBody>
      <dsp:txXfrm rot="-5400000">
        <a:off x="1" y="1757048"/>
        <a:ext cx="1010903" cy="433244"/>
      </dsp:txXfrm>
    </dsp:sp>
    <dsp:sp modelId="{760AC4D5-0551-4B1B-A90D-D068EF27CE03}">
      <dsp:nvSpPr>
        <dsp:cNvPr id="0" name=""/>
        <dsp:cNvSpPr/>
      </dsp:nvSpPr>
      <dsp:spPr>
        <a:xfrm rot="5400000">
          <a:off x="4138096" y="-1875596"/>
          <a:ext cx="939189" cy="7193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KAYS üzerinden başvuru formunu hazırlayınız.</a:t>
          </a:r>
          <a:endParaRPr lang="tr-TR" sz="2400" kern="1200" dirty="0"/>
        </a:p>
      </dsp:txBody>
      <dsp:txXfrm rot="-5400000">
        <a:off x="1010904" y="1297443"/>
        <a:ext cx="7147728" cy="847495"/>
      </dsp:txXfrm>
    </dsp:sp>
    <dsp:sp modelId="{91489C8B-C04D-449E-A599-E5F0F974D6E7}">
      <dsp:nvSpPr>
        <dsp:cNvPr id="0" name=""/>
        <dsp:cNvSpPr/>
      </dsp:nvSpPr>
      <dsp:spPr>
        <a:xfrm rot="5400000">
          <a:off x="-216622" y="2716386"/>
          <a:ext cx="1444147" cy="1010903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Online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Onay</a:t>
          </a:r>
          <a:endParaRPr lang="tr-TR" sz="1600" b="1" kern="1200" dirty="0"/>
        </a:p>
      </dsp:txBody>
      <dsp:txXfrm rot="-5400000">
        <a:off x="1" y="3005216"/>
        <a:ext cx="1010903" cy="433244"/>
      </dsp:txXfrm>
    </dsp:sp>
    <dsp:sp modelId="{588D0292-9FE3-4F6E-B1E3-2B529A97C434}">
      <dsp:nvSpPr>
        <dsp:cNvPr id="0" name=""/>
        <dsp:cNvSpPr/>
      </dsp:nvSpPr>
      <dsp:spPr>
        <a:xfrm rot="5400000">
          <a:off x="4138343" y="-627675"/>
          <a:ext cx="938696" cy="7193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Proje yazımı tamamlandıktan sonra (Türkçe), internet üzerinden son başvuru tarihine kadar onaylayınız.</a:t>
          </a:r>
          <a:endParaRPr lang="tr-TR" sz="2400" kern="1200" dirty="0"/>
        </a:p>
      </dsp:txBody>
      <dsp:txXfrm rot="-5400000">
        <a:off x="1010904" y="2545587"/>
        <a:ext cx="7147752" cy="847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9E9D1-FFF1-4013-9385-4EF9C8296B58}">
      <dsp:nvSpPr>
        <dsp:cNvPr id="0" name=""/>
        <dsp:cNvSpPr/>
      </dsp:nvSpPr>
      <dsp:spPr>
        <a:xfrm rot="5400000">
          <a:off x="-300969" y="304753"/>
          <a:ext cx="2006463" cy="14045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Taahhütname</a:t>
          </a:r>
          <a:endParaRPr lang="tr-TR" sz="1900" b="1" kern="1200" dirty="0"/>
        </a:p>
      </dsp:txBody>
      <dsp:txXfrm rot="-5400000">
        <a:off x="1" y="706045"/>
        <a:ext cx="1404524" cy="601939"/>
      </dsp:txXfrm>
    </dsp:sp>
    <dsp:sp modelId="{14B2E031-EF75-4CE2-A005-662A51ED72BB}">
      <dsp:nvSpPr>
        <dsp:cNvPr id="0" name=""/>
        <dsp:cNvSpPr/>
      </dsp:nvSpPr>
      <dsp:spPr>
        <a:xfrm rot="5400000">
          <a:off x="4255016" y="-2846707"/>
          <a:ext cx="1304201" cy="7005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Başvuru KAYS üzerinden üretilen taahhütnamenin imzalanması ile tamamlanır. </a:t>
          </a:r>
          <a:endParaRPr lang="tr-TR" sz="1800" kern="1200" dirty="0"/>
        </a:p>
      </dsp:txBody>
      <dsp:txXfrm rot="-5400000">
        <a:off x="1404525" y="67450"/>
        <a:ext cx="6941518" cy="1176869"/>
      </dsp:txXfrm>
    </dsp:sp>
    <dsp:sp modelId="{DA8FD779-8A46-42DF-BAEA-1D9BB963E40D}">
      <dsp:nvSpPr>
        <dsp:cNvPr id="0" name=""/>
        <dsp:cNvSpPr/>
      </dsp:nvSpPr>
      <dsp:spPr>
        <a:xfrm rot="5400000">
          <a:off x="-300969" y="2023257"/>
          <a:ext cx="2006463" cy="140452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Taahhütname</a:t>
          </a:r>
          <a:endParaRPr lang="tr-TR" sz="1900" b="1" kern="1200" dirty="0"/>
        </a:p>
      </dsp:txBody>
      <dsp:txXfrm rot="-5400000">
        <a:off x="1" y="2424549"/>
        <a:ext cx="1404524" cy="601939"/>
      </dsp:txXfrm>
    </dsp:sp>
    <dsp:sp modelId="{760AC4D5-0551-4B1B-A90D-D068EF27CE03}">
      <dsp:nvSpPr>
        <dsp:cNvPr id="0" name=""/>
        <dsp:cNvSpPr/>
      </dsp:nvSpPr>
      <dsp:spPr>
        <a:xfrm rot="5400000">
          <a:off x="4255016" y="-1128203"/>
          <a:ext cx="1304201" cy="7005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Taahhütnamenin </a:t>
          </a:r>
          <a:r>
            <a:rPr lang="tr-TR" sz="1800" b="1" kern="1200" dirty="0" smtClean="0"/>
            <a:t>e-imza ile imzalanmadığı hallerde</a:t>
          </a:r>
          <a:r>
            <a:rPr lang="tr-TR" sz="1800" kern="1200" dirty="0" smtClean="0"/>
            <a:t>, taahhütname başvuru sahibi tarafından </a:t>
          </a:r>
          <a:r>
            <a:rPr lang="tr-TR" sz="1800" b="1" kern="1200" dirty="0" smtClean="0"/>
            <a:t>ıslak imzalı </a:t>
          </a:r>
          <a:r>
            <a:rPr lang="tr-TR" sz="1800" kern="1200" dirty="0" smtClean="0"/>
            <a:t>olarak elden veya posta yoluyla son başvuru tarihinden itibaren en geç 5 (beş) iş günü içerisinde Ajans merkezine veya İllerde bulunan yatırım destek ofislerine teslim edilir.</a:t>
          </a:r>
          <a:endParaRPr lang="tr-TR" sz="1800" kern="1200" dirty="0"/>
        </a:p>
      </dsp:txBody>
      <dsp:txXfrm rot="-5400000">
        <a:off x="1404525" y="1785954"/>
        <a:ext cx="6941518" cy="11768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A4AA1-0D6C-458D-BEC6-6CA77FBFDECB}">
      <dsp:nvSpPr>
        <dsp:cNvPr id="0" name=""/>
        <dsp:cNvSpPr/>
      </dsp:nvSpPr>
      <dsp:spPr>
        <a:xfrm>
          <a:off x="1188011" y="80236"/>
          <a:ext cx="3085796" cy="1330753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Ajans Merkezi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T.C. Ahiler Kalkınma Ajansı</a:t>
          </a:r>
          <a:endParaRPr lang="tr-TR" sz="14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Cevher Dudayev Mahallesi, Vatan Cad. No:42/1 Merkez / NEVŞEHİR</a:t>
          </a:r>
          <a:endParaRPr lang="tr-TR" sz="14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0 384 214 36 66</a:t>
          </a:r>
          <a:endParaRPr lang="tr-TR" sz="14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8011" y="80236"/>
        <a:ext cx="3085796" cy="1330753"/>
      </dsp:txXfrm>
    </dsp:sp>
    <dsp:sp modelId="{8A14E36B-C369-4A8C-BFAB-BE743231A240}">
      <dsp:nvSpPr>
        <dsp:cNvPr id="0" name=""/>
        <dsp:cNvSpPr/>
      </dsp:nvSpPr>
      <dsp:spPr>
        <a:xfrm>
          <a:off x="3186002" y="1621903"/>
          <a:ext cx="2819646" cy="1241167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u="sng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Kırıkkale Yatırım Destek Ofisi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Valilik Binası  Fabrikalar Mah. 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Ulubatlı Hasan Cad.</a:t>
          </a:r>
          <a:b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No:39 Kat:1 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Merkez/ KIRIKKALE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0 318 222 </a:t>
          </a:r>
          <a:r>
            <a:rPr lang="tr-TR" sz="1200" b="1" kern="1200" dirty="0" smtClean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09 36 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6002" y="1621903"/>
        <a:ext cx="2819646" cy="1241167"/>
      </dsp:txXfrm>
    </dsp:sp>
    <dsp:sp modelId="{69DA5BA0-005E-4057-AC63-49E8944E1058}">
      <dsp:nvSpPr>
        <dsp:cNvPr id="0" name=""/>
        <dsp:cNvSpPr/>
      </dsp:nvSpPr>
      <dsp:spPr>
        <a:xfrm>
          <a:off x="73958" y="3017030"/>
          <a:ext cx="2526213" cy="143284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u="sng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Kırşehir Yatırım Destek Ofisi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Medrese Mah. </a:t>
          </a:r>
          <a:endParaRPr lang="tr-TR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57. </a:t>
          </a:r>
          <a:r>
            <a:rPr lang="tr-TR" sz="1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Sk</a:t>
          </a:r>
          <a:endParaRPr lang="tr-TR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Eroğlu- Berk İş Merkezi</a:t>
          </a:r>
          <a:endParaRPr lang="tr-TR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No:3/6 Merkez/KIRŞEHİR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0 386 212 70 90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958" y="3017030"/>
        <a:ext cx="2526213" cy="1432841"/>
      </dsp:txXfrm>
    </dsp:sp>
    <dsp:sp modelId="{42E51D63-D4F8-48D7-AFB3-14435092CEB2}">
      <dsp:nvSpPr>
        <dsp:cNvPr id="0" name=""/>
        <dsp:cNvSpPr/>
      </dsp:nvSpPr>
      <dsp:spPr>
        <a:xfrm>
          <a:off x="3237548" y="3035622"/>
          <a:ext cx="2775519" cy="1404802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u="sng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Niğde Yatırım Destek Ofisi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Dr. Sami Yağız Cad. Cici Baba </a:t>
          </a:r>
          <a:r>
            <a:rPr lang="tr-TR" sz="1200" b="1" kern="1200" dirty="0" err="1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Sk</a:t>
          </a: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Yavuz İş Merkezi 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Kat:3 No:3/20 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Merkez/NİĞDE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0 388 233 </a:t>
          </a:r>
          <a:r>
            <a:rPr lang="tr-TR" sz="1200" b="1" kern="1200" dirty="0" smtClean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51 59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7548" y="3035622"/>
        <a:ext cx="2775519" cy="1404802"/>
      </dsp:txXfrm>
    </dsp:sp>
    <dsp:sp modelId="{D5622502-E478-4EC0-913E-5CCDA1CDFB3E}">
      <dsp:nvSpPr>
        <dsp:cNvPr id="0" name=""/>
        <dsp:cNvSpPr/>
      </dsp:nvSpPr>
      <dsp:spPr>
        <a:xfrm>
          <a:off x="93065" y="1636509"/>
          <a:ext cx="2546345" cy="1301395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u="sng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Aksaray Yatırım Destek Ofisi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Hacılar Harmanı Mah. 5. Bulvar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No: 53/1 Aksaray TSO Binası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Merkez/AKSARAY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0 382 215 00 18</a:t>
          </a:r>
          <a:endParaRPr lang="tr-TR" sz="1200" kern="1200" dirty="0">
            <a:ln/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065" y="1636509"/>
        <a:ext cx="2546345" cy="13013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68F0C-32F8-4D5E-B336-1C3B916F84A0}">
      <dsp:nvSpPr>
        <dsp:cNvPr id="0" name=""/>
        <dsp:cNvSpPr/>
      </dsp:nvSpPr>
      <dsp:spPr>
        <a:xfrm>
          <a:off x="961158" y="2032000"/>
          <a:ext cx="505548" cy="1273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1273002"/>
              </a:lnTo>
              <a:lnTo>
                <a:pt x="505548" y="127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179689" y="2634258"/>
        <a:ext cx="68485" cy="68485"/>
      </dsp:txXfrm>
    </dsp:sp>
    <dsp:sp modelId="{21DCA011-6ABF-4621-AF69-4D44BD99AA69}">
      <dsp:nvSpPr>
        <dsp:cNvPr id="0" name=""/>
        <dsp:cNvSpPr/>
      </dsp:nvSpPr>
      <dsp:spPr>
        <a:xfrm>
          <a:off x="961158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201293" y="2019361"/>
        <a:ext cx="25277" cy="25277"/>
      </dsp:txXfrm>
    </dsp:sp>
    <dsp:sp modelId="{3F49926A-9431-499B-96FB-576DE794A3E2}">
      <dsp:nvSpPr>
        <dsp:cNvPr id="0" name=""/>
        <dsp:cNvSpPr/>
      </dsp:nvSpPr>
      <dsp:spPr>
        <a:xfrm>
          <a:off x="961158" y="758997"/>
          <a:ext cx="505548" cy="1273002"/>
        </a:xfrm>
        <a:custGeom>
          <a:avLst/>
          <a:gdLst/>
          <a:ahLst/>
          <a:cxnLst/>
          <a:rect l="0" t="0" r="0" b="0"/>
          <a:pathLst>
            <a:path>
              <a:moveTo>
                <a:pt x="0" y="1273002"/>
              </a:moveTo>
              <a:lnTo>
                <a:pt x="252774" y="1273002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179689" y="1361255"/>
        <a:ext cx="68485" cy="68485"/>
      </dsp:txXfrm>
    </dsp:sp>
    <dsp:sp modelId="{7A5DB424-766A-402F-BD5C-D05FF8CCB7E6}">
      <dsp:nvSpPr>
        <dsp:cNvPr id="0" name=""/>
        <dsp:cNvSpPr/>
      </dsp:nvSpPr>
      <dsp:spPr>
        <a:xfrm rot="16200000">
          <a:off x="-1452201" y="1646673"/>
          <a:ext cx="4056066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b="1" kern="1200" dirty="0" smtClean="0">
              <a:solidFill>
                <a:schemeClr val="bg1"/>
              </a:solidFill>
            </a:rPr>
            <a:t>2019 Yılı FZD</a:t>
          </a:r>
          <a:endParaRPr lang="tr-TR" sz="5000" b="1" kern="1200" dirty="0">
            <a:solidFill>
              <a:schemeClr val="bg1"/>
            </a:solidFill>
          </a:endParaRPr>
        </a:p>
      </dsp:txBody>
      <dsp:txXfrm>
        <a:off x="-1452201" y="1646673"/>
        <a:ext cx="4056066" cy="770652"/>
      </dsp:txXfrm>
    </dsp:sp>
    <dsp:sp modelId="{B4AC484F-9AA1-4BF1-8BF2-07D740C603C8}">
      <dsp:nvSpPr>
        <dsp:cNvPr id="0" name=""/>
        <dsp:cNvSpPr/>
      </dsp:nvSpPr>
      <dsp:spPr>
        <a:xfrm>
          <a:off x="1466706" y="218827"/>
          <a:ext cx="4438788" cy="108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u="sng" kern="1200" dirty="0" smtClean="0"/>
            <a:t>İlan Tarihi</a:t>
          </a:r>
          <a:r>
            <a:rPr lang="fi-FI" sz="2000" b="1" kern="1200" dirty="0" smtClean="0"/>
            <a:t>: </a:t>
          </a:r>
          <a:r>
            <a:rPr lang="tr-TR" sz="2000" b="1" kern="1200" dirty="0" smtClean="0">
              <a:solidFill>
                <a:schemeClr val="bg1"/>
              </a:solidFill>
            </a:rPr>
            <a:t>03 Temmuz 2019</a:t>
          </a:r>
          <a:endParaRPr lang="tr-TR" sz="2000" b="1" kern="1200" dirty="0">
            <a:solidFill>
              <a:schemeClr val="bg1"/>
            </a:solidFill>
          </a:endParaRPr>
        </a:p>
      </dsp:txBody>
      <dsp:txXfrm>
        <a:off x="1466706" y="218827"/>
        <a:ext cx="4438788" cy="1080339"/>
      </dsp:txXfrm>
    </dsp:sp>
    <dsp:sp modelId="{DB9197E6-0590-4ABF-9884-6550E6345CF3}">
      <dsp:nvSpPr>
        <dsp:cNvPr id="0" name=""/>
        <dsp:cNvSpPr/>
      </dsp:nvSpPr>
      <dsp:spPr>
        <a:xfrm>
          <a:off x="1466706" y="1491830"/>
          <a:ext cx="4438788" cy="108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u="sng" kern="1200" dirty="0" smtClean="0"/>
            <a:t>İnternet Üzerinden Son Başvuru Tarihi</a:t>
          </a:r>
          <a:r>
            <a:rPr lang="tr-TR" sz="2000" b="1" kern="1200" dirty="0" smtClean="0"/>
            <a:t>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06 Aralık 2019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  </a:t>
          </a:r>
          <a:r>
            <a:rPr lang="tr-TR" sz="2000" b="1" u="sng" kern="1200" dirty="0" smtClean="0"/>
            <a:t>Saat</a:t>
          </a:r>
          <a:r>
            <a:rPr lang="tr-TR" sz="2000" b="1" kern="1200" dirty="0" smtClean="0"/>
            <a:t>: </a:t>
          </a:r>
          <a:r>
            <a:rPr lang="tr-TR" sz="2000" kern="1200" dirty="0" smtClean="0"/>
            <a:t>17:00</a:t>
          </a:r>
          <a:endParaRPr lang="tr-TR" sz="2000" kern="1200" dirty="0"/>
        </a:p>
      </dsp:txBody>
      <dsp:txXfrm>
        <a:off x="1466706" y="1491830"/>
        <a:ext cx="4438788" cy="1080339"/>
      </dsp:txXfrm>
    </dsp:sp>
    <dsp:sp modelId="{FAF914DC-9147-4CA1-80FF-303C3F6DC97A}">
      <dsp:nvSpPr>
        <dsp:cNvPr id="0" name=""/>
        <dsp:cNvSpPr/>
      </dsp:nvSpPr>
      <dsp:spPr>
        <a:xfrm>
          <a:off x="1466706" y="2764832"/>
          <a:ext cx="4438788" cy="1080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u="sng" kern="1200" dirty="0" smtClean="0"/>
            <a:t>Taahhütnamenin Son Teslim Tarihi</a:t>
          </a:r>
          <a:r>
            <a:rPr lang="fi-FI" sz="2000" b="1" kern="1200" dirty="0" smtClean="0"/>
            <a:t>: </a:t>
          </a:r>
          <a:endParaRPr lang="tr-TR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	        </a:t>
          </a:r>
          <a:r>
            <a:rPr lang="tr-TR" sz="2000" kern="1200" dirty="0" smtClean="0"/>
            <a:t>13 Aralık </a:t>
          </a:r>
          <a:r>
            <a:rPr lang="fi-FI" sz="2000" kern="1200" dirty="0" smtClean="0"/>
            <a:t>201</a:t>
          </a:r>
          <a:r>
            <a:rPr lang="tr-TR" sz="2000" kern="1200" dirty="0" smtClean="0"/>
            <a:t>9</a:t>
          </a:r>
          <a:r>
            <a:rPr lang="fi-FI" sz="2000" kern="1200" dirty="0" smtClean="0"/>
            <a:t> </a:t>
          </a:r>
          <a:r>
            <a:rPr lang="tr-TR" sz="2000" kern="1200" dirty="0" smtClean="0"/>
            <a:t>		</a:t>
          </a:r>
          <a:r>
            <a:rPr lang="fi-FI" sz="2000" b="1" i="0" u="sng" kern="1200" dirty="0" smtClean="0"/>
            <a:t>Saat</a:t>
          </a:r>
          <a:r>
            <a:rPr lang="fi-FI" sz="2000" b="1" kern="1200" dirty="0" smtClean="0"/>
            <a:t>: </a:t>
          </a:r>
          <a:r>
            <a:rPr lang="fi-FI" sz="2000" kern="1200" dirty="0" smtClean="0"/>
            <a:t>17</a:t>
          </a:r>
          <a:r>
            <a:rPr lang="tr-TR" sz="2000" kern="1200" dirty="0" smtClean="0"/>
            <a:t>:</a:t>
          </a:r>
          <a:r>
            <a:rPr lang="fi-FI" sz="2000" kern="1200" dirty="0" smtClean="0"/>
            <a:t>00</a:t>
          </a:r>
          <a:endParaRPr lang="tr-TR" sz="2000" kern="1200" dirty="0"/>
        </a:p>
      </dsp:txBody>
      <dsp:txXfrm>
        <a:off x="1466706" y="2764832"/>
        <a:ext cx="4438788" cy="1080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43839-2292-4CDB-A461-E21A4F56D2C2}" type="datetimeFigureOut">
              <a:rPr lang="tr-TR" smtClean="0"/>
              <a:t>17.7.2019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B1549-5BF4-4A50-BCA7-B9002C29A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08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B1549-5BF4-4A50-BCA7-B9002C29A11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75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B1549-5BF4-4A50-BCA7-B9002C29A11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47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Resim" descr="kapa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2143118"/>
            <a:ext cx="7772400" cy="1084261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28728" y="350043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9F75050-0E15-4C5B-92B0-66D068882F1F}" type="datetimeFigureOut">
              <a:rPr lang="tr-TR"/>
              <a:pPr>
                <a:defRPr/>
              </a:pPr>
              <a:t>17.7.2019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139AB57-113A-4F4C-BE47-CAF271AA5D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7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9F75050-0E15-4C5B-92B0-66D068882F1F}" type="datetimeFigureOut">
              <a:rPr lang="tr-TR"/>
              <a:pPr>
                <a:defRPr/>
              </a:pPr>
              <a:t>17.7.2019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C63E389-DF73-48BD-A792-8C5881FA83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39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9F75050-0E15-4C5B-92B0-66D068882F1F}" type="datetimeFigureOut">
              <a:rPr lang="tr-TR"/>
              <a:pPr>
                <a:defRPr/>
              </a:pPr>
              <a:t>17.7.2019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68B3E50-436D-456D-9397-439E81CF00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9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F1-96B7-4B73-8DFB-C67032B5C4C1}" type="datetimeFigureOut">
              <a:rPr lang="tr-TR" smtClean="0"/>
              <a:pPr/>
              <a:t>17.7.2019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1D7C-B132-4D75-BEB6-BB512494C0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7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6F24-99B5-487B-9A87-6A0217C32270}" type="datetimeFigureOut">
              <a:rPr lang="tr-TR" smtClean="0"/>
              <a:pPr/>
              <a:t>17.7.2019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7A4D-17CF-441C-8869-3BA6462EECCE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" y="0"/>
            <a:ext cx="9140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8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F1-96B7-4B73-8DFB-C67032B5C4C1}" type="datetimeFigureOut">
              <a:rPr lang="tr-TR" smtClean="0"/>
              <a:pPr/>
              <a:t>17.7.2019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1D7C-B132-4D75-BEB6-BB512494C0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32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F1-96B7-4B73-8DFB-C67032B5C4C1}" type="datetimeFigureOut">
              <a:rPr lang="tr-TR" smtClean="0"/>
              <a:pPr/>
              <a:t>17.7.2019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1D7C-B132-4D75-BEB6-BB512494C0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3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F1-96B7-4B73-8DFB-C67032B5C4C1}" type="datetimeFigureOut">
              <a:rPr lang="tr-TR" smtClean="0"/>
              <a:pPr/>
              <a:t>17.7.2019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1D7C-B132-4D75-BEB6-BB512494C0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6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F1-96B7-4B73-8DFB-C67032B5C4C1}" type="datetimeFigureOut">
              <a:rPr lang="tr-TR" smtClean="0"/>
              <a:pPr/>
              <a:t>17.7.2019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1D7C-B132-4D75-BEB6-BB512494C0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9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F1-96B7-4B73-8DFB-C67032B5C4C1}" type="datetimeFigureOut">
              <a:rPr lang="tr-TR" smtClean="0"/>
              <a:pPr/>
              <a:t>17.7.2019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1D7C-B132-4D75-BEB6-BB512494C0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4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F1-96B7-4B73-8DFB-C67032B5C4C1}" type="datetimeFigureOut">
              <a:rPr lang="tr-TR" smtClean="0"/>
              <a:pPr/>
              <a:t>17.7.2019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1D7C-B132-4D75-BEB6-BB512494C0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7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Resim" descr="vektor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4" y="5911850"/>
            <a:ext cx="6696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7 Resim" descr="ust_bann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28861" y="0"/>
            <a:ext cx="4786346" cy="78579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10"/>
            <a:ext cx="8229600" cy="4525963"/>
          </a:xfr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>
          <a:xfrm>
            <a:off x="214313" y="6357940"/>
            <a:ext cx="2133600" cy="365125"/>
          </a:xfrm>
        </p:spPr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9F75050-0E15-4C5B-92B0-66D068882F1F}" type="datetimeFigureOut">
              <a:rPr lang="tr-TR"/>
              <a:pPr>
                <a:defRPr/>
              </a:pPr>
              <a:t>17.7.2019</a:t>
            </a:fld>
            <a:endParaRPr lang="tr-TR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858000" y="6357940"/>
            <a:ext cx="2133600" cy="365125"/>
          </a:xfrm>
        </p:spPr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AA8E07A-ECB8-46AF-BB7E-C19DAABE18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87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F1-96B7-4B73-8DFB-C67032B5C4C1}" type="datetimeFigureOut">
              <a:rPr lang="tr-TR" smtClean="0"/>
              <a:pPr/>
              <a:t>17.7.2019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1D7C-B132-4D75-BEB6-BB512494C0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06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F1-96B7-4B73-8DFB-C67032B5C4C1}" type="datetimeFigureOut">
              <a:rPr lang="tr-TR" smtClean="0"/>
              <a:pPr/>
              <a:t>17.7.2019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1D7C-B132-4D75-BEB6-BB512494C0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7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F1-96B7-4B73-8DFB-C67032B5C4C1}" type="datetimeFigureOut">
              <a:rPr lang="tr-TR" smtClean="0"/>
              <a:pPr/>
              <a:t>17.7.2019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1D7C-B132-4D75-BEB6-BB512494C0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0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" y="0"/>
            <a:ext cx="9140377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3252307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13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" y="0"/>
            <a:ext cx="9140377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3252307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03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" y="0"/>
            <a:ext cx="9140377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4067944" y="0"/>
            <a:ext cx="3929090" cy="692696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GÜNDEM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199" y="1340768"/>
            <a:ext cx="8229600" cy="4525963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20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69F1-96B7-4B73-8DFB-C67032B5C4C1}" type="datetimeFigureOut">
              <a:rPr lang="tr-TR" smtClean="0"/>
              <a:pPr/>
              <a:t>17.7.2019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1D7C-B132-4D75-BEB6-BB512494C0C2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" y="0"/>
            <a:ext cx="9140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9F75050-0E15-4C5B-92B0-66D068882F1F}" type="datetimeFigureOut">
              <a:rPr lang="tr-TR"/>
              <a:pPr>
                <a:defRPr/>
              </a:pPr>
              <a:t>17.7.2019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1E8157F-9DAD-41C1-BE5D-53FA043EB8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1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9F75050-0E15-4C5B-92B0-66D068882F1F}" type="datetimeFigureOut">
              <a:rPr lang="tr-TR"/>
              <a:pPr>
                <a:defRPr/>
              </a:pPr>
              <a:t>17.7.2019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BB2D3BD-5282-4404-99A3-50D6035AF2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8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9F75050-0E15-4C5B-92B0-66D068882F1F}" type="datetimeFigureOut">
              <a:rPr lang="tr-TR"/>
              <a:pPr>
                <a:defRPr/>
              </a:pPr>
              <a:t>17.7.2019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AC745E4-661D-4327-A873-5E117DDB90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97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9F75050-0E15-4C5B-92B0-66D068882F1F}" type="datetimeFigureOut">
              <a:rPr lang="tr-TR"/>
              <a:pPr>
                <a:defRPr/>
              </a:pPr>
              <a:t>17.7.2019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C5D7042-0351-4D87-B4F4-2A4C68C8AE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7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9F75050-0E15-4C5B-92B0-66D068882F1F}" type="datetimeFigureOut">
              <a:rPr lang="tr-TR"/>
              <a:pPr>
                <a:defRPr/>
              </a:pPr>
              <a:t>17.7.2019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373B1FC-37EF-4BC2-BA48-8F0433EAF3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0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9F75050-0E15-4C5B-92B0-66D068882F1F}" type="datetimeFigureOut">
              <a:rPr lang="tr-TR"/>
              <a:pPr>
                <a:defRPr/>
              </a:pPr>
              <a:t>17.7.2019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3F26A0B-6238-4F8E-B383-B34E2298084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3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9F75050-0E15-4C5B-92B0-66D068882F1F}" type="datetimeFigureOut">
              <a:rPr lang="tr-TR"/>
              <a:pPr>
                <a:defRPr/>
              </a:pPr>
              <a:t>17.7.2019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64F9EA6-93E3-46DE-978B-83937AD34F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4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051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EC331C-2D5F-4362-B9F9-9D4B642F2E5A}" type="datetime1">
              <a:rPr lang="tr-TR"/>
              <a:pPr>
                <a:defRPr/>
              </a:pPr>
              <a:t>17.7.2019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50E673C-9683-40DD-BEA6-6B9728D20B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05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69F1-96B7-4B73-8DFB-C67032B5C4C1}" type="datetimeFigureOut">
              <a:rPr lang="tr-TR" smtClean="0"/>
              <a:pPr/>
              <a:t>17.7.2019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1D7C-B132-4D75-BEB6-BB512494C0C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41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66160" y="2390559"/>
            <a:ext cx="7636770" cy="22775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2019 Yılı</a:t>
            </a:r>
          </a:p>
          <a:p>
            <a:pPr algn="ctr"/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Fizibilite Desteği Programı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Tanıtım Toplantısı</a:t>
            </a:r>
            <a:endParaRPr lang="tr-TR" sz="4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21928" y="4668106"/>
            <a:ext cx="2456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 Yönetim Birimi</a:t>
            </a:r>
            <a:endParaRPr lang="tr-TR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9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840190288"/>
              </p:ext>
            </p:extLst>
          </p:nvPr>
        </p:nvGraphicFramePr>
        <p:xfrm>
          <a:off x="67217" y="945559"/>
          <a:ext cx="61926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2356429" y="4941168"/>
            <a:ext cx="3000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200" b="1" dirty="0"/>
              <a:t>Asgari Proje Süresi: </a:t>
            </a:r>
            <a:r>
              <a:rPr lang="tr-TR" sz="2200" b="1" dirty="0">
                <a:solidFill>
                  <a:srgbClr val="FF0000"/>
                </a:solidFill>
              </a:rPr>
              <a:t>6</a:t>
            </a:r>
            <a:r>
              <a:rPr lang="tr-TR" sz="2200" b="1" dirty="0" smtClean="0">
                <a:solidFill>
                  <a:srgbClr val="FF0000"/>
                </a:solidFill>
              </a:rPr>
              <a:t> Ay</a:t>
            </a:r>
            <a:endParaRPr lang="tr-TR" sz="2200" b="1" dirty="0">
              <a:solidFill>
                <a:srgbClr val="FF0000"/>
              </a:solidFill>
            </a:endParaRPr>
          </a:p>
          <a:p>
            <a:pPr algn="ctr"/>
            <a:r>
              <a:rPr lang="tr-TR" sz="2200" b="1" dirty="0"/>
              <a:t>Azami Proje Süresi: </a:t>
            </a:r>
            <a:r>
              <a:rPr lang="tr-TR" sz="2200" b="1" dirty="0">
                <a:solidFill>
                  <a:srgbClr val="FF0000"/>
                </a:solidFill>
              </a:rPr>
              <a:t>9</a:t>
            </a:r>
            <a:r>
              <a:rPr lang="tr-TR" sz="2200" b="1" dirty="0" smtClean="0">
                <a:solidFill>
                  <a:srgbClr val="FF0000"/>
                </a:solidFill>
              </a:rPr>
              <a:t> </a:t>
            </a:r>
            <a:r>
              <a:rPr lang="tr-TR" sz="2200" b="1" dirty="0">
                <a:solidFill>
                  <a:srgbClr val="FF0000"/>
                </a:solidFill>
              </a:rPr>
              <a:t>A</a:t>
            </a:r>
            <a:r>
              <a:rPr lang="tr-TR" sz="2200" b="1" dirty="0" smtClean="0">
                <a:solidFill>
                  <a:srgbClr val="FF0000"/>
                </a:solidFill>
              </a:rPr>
              <a:t>y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11" name="Resim 10" descr="C:\Users\muhliskanik\AppData\Local\Microsoft\Windows\INetCache\Content.Outlook\VMTE2AEF\Bakanlık Log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691680" y="116632"/>
            <a:ext cx="633670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chemeClr val="bg1"/>
                </a:solidFill>
                <a:ea typeface="ＭＳ Ｐゴシック" charset="-128"/>
              </a:rPr>
              <a:t>BÜTÇE</a:t>
            </a:r>
            <a:endParaRPr lang="tr-TR" sz="2800" b="1" i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1"/>
          <a:stretch/>
        </p:blipFill>
        <p:spPr>
          <a:xfrm>
            <a:off x="6482477" y="1567725"/>
            <a:ext cx="2362585" cy="22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1"/>
          <p:cNvSpPr>
            <a:spLocks noGrp="1"/>
          </p:cNvSpPr>
          <p:nvPr>
            <p:ph idx="1"/>
          </p:nvPr>
        </p:nvSpPr>
        <p:spPr>
          <a:xfrm>
            <a:off x="294592" y="1254069"/>
            <a:ext cx="6405146" cy="41444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Katma değer vergisi (KDV) giderleri,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Piyasa fiyatlarına uygun olmaları ve projenin uygulanabilmesi için gerekli olma koşulu ile hizmet alım (danışmanlık vb.) maliyetleri,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İhale ilan bedeli.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Taşeron maliyetleri (basım, etkinlik organizasyonu vb.),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Fizibilite desteği kapsamında fizibilite raporunun eki olarak hazırlanacak, maliyet hesaplamaları ve teknik tasarımlara temel olmak üzere keşif özeti, yaklaşık maliyet belgeleri, tesis yerleşim planı ve </a:t>
            </a:r>
            <a:r>
              <a:rPr lang="tr-TR" sz="2100" dirty="0" err="1">
                <a:solidFill>
                  <a:schemeClr val="accent1">
                    <a:lumMod val="75000"/>
                  </a:schemeClr>
                </a:solidFill>
              </a:rPr>
              <a:t>avan</a:t>
            </a: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 proje </a:t>
            </a:r>
            <a:r>
              <a:rPr lang="tr-TR" sz="2100" dirty="0" smtClean="0">
                <a:solidFill>
                  <a:schemeClr val="accent1">
                    <a:lumMod val="75000"/>
                  </a:schemeClr>
                </a:solidFill>
              </a:rPr>
              <a:t>hazırlanması</a:t>
            </a:r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987824" y="152350"/>
            <a:ext cx="322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</a:rPr>
              <a:t>UYGUN MALİYETLER</a:t>
            </a:r>
            <a:endParaRPr lang="tr-TR" sz="2800" b="1" i="1" dirty="0">
              <a:solidFill>
                <a:schemeClr val="bg1"/>
              </a:solidFill>
            </a:endParaRP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29" y="1617784"/>
            <a:ext cx="3115390" cy="391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64" y="2018595"/>
            <a:ext cx="3295650" cy="3295650"/>
          </a:xfrm>
          <a:prstGeom prst="rect">
            <a:avLst/>
          </a:prstGeom>
        </p:spPr>
      </p:pic>
      <p:sp>
        <p:nvSpPr>
          <p:cNvPr id="5" name="İçerik Yer Tutucusu 1"/>
          <p:cNvSpPr>
            <a:spLocks noGrp="1"/>
          </p:cNvSpPr>
          <p:nvPr>
            <p:ph idx="1"/>
          </p:nvPr>
        </p:nvSpPr>
        <p:spPr>
          <a:xfrm>
            <a:off x="105509" y="1186962"/>
            <a:ext cx="6673362" cy="45756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>
            <a:noAutofit/>
          </a:bodyPr>
          <a:lstStyle/>
          <a:p>
            <a:pPr lvl="1" fontAlgn="auto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İnşaat, tadilat vb.,</a:t>
            </a:r>
          </a:p>
          <a:p>
            <a:pPr lvl="1" fontAlgn="auto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İnsan kaynakları,</a:t>
            </a:r>
          </a:p>
          <a:p>
            <a:pPr lvl="1" fontAlgn="auto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İdari gider maliyetleri,</a:t>
            </a:r>
          </a:p>
          <a:p>
            <a:pPr lvl="1" fontAlgn="auto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Yeni ve/veya ikinci el araç, ekipman ve/veya mal/malzeme alımı,</a:t>
            </a:r>
          </a:p>
          <a:p>
            <a:pPr lvl="1" fontAlgn="auto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Her 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türlü hammadde maliyetleri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lvl="1" fontAlgn="auto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Yararlanıcı veya ortakları dışındakiler tarafından gerçekleştirilen maliyetler,</a:t>
            </a:r>
          </a:p>
          <a:p>
            <a:pPr lvl="1" fontAlgn="auto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Yararlanıcının  ve proje kapsamında görev alan kişilerin kusur ve ihmalleri sebebi ile doğacak olan ceza, zam, faiz ve sair giderler,</a:t>
            </a:r>
          </a:p>
          <a:p>
            <a:pPr lvl="1" fontAlgn="auto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Borçlar; zarar veya borç karşılıkları,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488315" y="118337"/>
            <a:ext cx="480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</a:rPr>
              <a:t>UYGUN OLMAYAN MALİYETLER</a:t>
            </a:r>
            <a:endParaRPr lang="tr-TR" sz="2800" b="1" i="1" dirty="0">
              <a:solidFill>
                <a:schemeClr val="bg1"/>
              </a:solidFill>
            </a:endParaRP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1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20" y="1615532"/>
            <a:ext cx="3295650" cy="3295650"/>
          </a:xfrm>
          <a:prstGeom prst="rect">
            <a:avLst/>
          </a:prstGeom>
        </p:spPr>
      </p:pic>
      <p:sp>
        <p:nvSpPr>
          <p:cNvPr id="4" name="İçerik Yer Tutucusu 1"/>
          <p:cNvSpPr>
            <a:spLocks noGrp="1"/>
          </p:cNvSpPr>
          <p:nvPr>
            <p:ph idx="1"/>
          </p:nvPr>
        </p:nvSpPr>
        <p:spPr>
          <a:xfrm>
            <a:off x="115852" y="794130"/>
            <a:ext cx="6742148" cy="56154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lvl="1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Faiz borcu,</a:t>
            </a:r>
          </a:p>
          <a:p>
            <a:pPr lvl="1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Halihazırda başka bir kapsamda finanse edilen kalemler,</a:t>
            </a:r>
          </a:p>
          <a:p>
            <a:pPr lvl="1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Arazi veya bina alımları, kamulaştırma (istimlak bedelleri),</a:t>
            </a:r>
          </a:p>
          <a:p>
            <a:pPr lvl="1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Leasing yolu ile yapılacak makine, ekipman </a:t>
            </a:r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temini,</a:t>
            </a:r>
            <a:endParaRPr lang="tr-TR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Kur farkından doğan zararlar,</a:t>
            </a:r>
          </a:p>
          <a:p>
            <a:pPr lvl="1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Projenin uygulanmasına katılan kamu görevlilerinin maaşları</a:t>
            </a:r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lvl="1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Proje başlangıcından önce yapılan hazırlık çalışmalarının ve diğer faaliyetlerin maliyetleri,</a:t>
            </a:r>
          </a:p>
          <a:p>
            <a:pPr lvl="1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Salt sözleşmeye, teminatlara ve Ajans ile yararlanıcı arasındaki mali ödemelere ilişkin her türlü vergi, resim, harç ve sair giderler, </a:t>
            </a:r>
          </a:p>
          <a:p>
            <a:pPr lvl="1" fontAlgn="auto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Amortisman giderleri.</a:t>
            </a:r>
            <a:endParaRPr lang="tr-T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773879" y="87015"/>
            <a:ext cx="480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</a:rPr>
              <a:t>UYGUN OLMAYAN MALİYETLER</a:t>
            </a:r>
            <a:endParaRPr lang="tr-TR" sz="2800" b="1" i="1" dirty="0">
              <a:solidFill>
                <a:schemeClr val="bg1"/>
              </a:solidFill>
            </a:endParaRP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9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7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59" y="1056703"/>
            <a:ext cx="4830663" cy="2511944"/>
          </a:xfrm>
          <a:effectLst>
            <a:softEdge rad="63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71" y="1226681"/>
            <a:ext cx="2438816" cy="21719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Dikdörtgen 8"/>
          <p:cNvSpPr/>
          <p:nvPr/>
        </p:nvSpPr>
        <p:spPr>
          <a:xfrm>
            <a:off x="159311" y="144257"/>
            <a:ext cx="9204499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sz="2800" b="1" i="1" dirty="0" smtClean="0">
                <a:solidFill>
                  <a:schemeClr val="bg1"/>
                </a:solidFill>
              </a:rPr>
              <a:t>BAŞVURU ŞEKLİ VE YAPILACAK İŞLEMLER</a:t>
            </a:r>
            <a:endParaRPr lang="tr-TR" sz="2800" b="1" i="1" dirty="0">
              <a:solidFill>
                <a:schemeClr val="bg1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5323769" y="4713791"/>
            <a:ext cx="3636818" cy="6920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50" b="1" dirty="0">
                <a:solidFill>
                  <a:schemeClr val="bg1"/>
                </a:solidFill>
              </a:rPr>
              <a:t>https://kaysuygulama.sanayi.gov.tr</a:t>
            </a:r>
          </a:p>
          <a:p>
            <a:pPr algn="ctr"/>
            <a:r>
              <a:rPr lang="tr-TR" sz="1350" b="1" dirty="0">
                <a:solidFill>
                  <a:schemeClr val="bg1"/>
                </a:solidFill>
              </a:rPr>
              <a:t>http://portal.kays.sanayi.gov.tr</a:t>
            </a:r>
            <a:r>
              <a:rPr lang="tr-TR" sz="1350" dirty="0">
                <a:solidFill>
                  <a:schemeClr val="bg1"/>
                </a:solidFill>
              </a:rPr>
              <a:t> </a:t>
            </a:r>
            <a:r>
              <a:rPr lang="tr-TR" sz="1350" b="1" dirty="0">
                <a:solidFill>
                  <a:schemeClr val="bg1"/>
                </a:solidFill>
              </a:rPr>
              <a:t> </a:t>
            </a:r>
            <a:endParaRPr lang="tr-TR" sz="1350" dirty="0">
              <a:solidFill>
                <a:schemeClr val="bg1"/>
              </a:solidFill>
            </a:endParaRPr>
          </a:p>
        </p:txBody>
      </p:sp>
      <p:pic>
        <p:nvPicPr>
          <p:cNvPr id="10" name="Resim 9" descr="C:\Users\muhliskanik\AppData\Local\Microsoft\Windows\INetCache\Content.Outlook\VMTE2AEF\Bakanlık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" y="3086099"/>
            <a:ext cx="3392365" cy="33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591181255"/>
              </p:ext>
            </p:extLst>
          </p:nvPr>
        </p:nvGraphicFramePr>
        <p:xfrm>
          <a:off x="350435" y="1292469"/>
          <a:ext cx="8204479" cy="394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203272" y="171742"/>
            <a:ext cx="9204499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sz="2800" b="1" i="1" dirty="0" smtClean="0">
                <a:solidFill>
                  <a:schemeClr val="bg1"/>
                </a:solidFill>
              </a:rPr>
              <a:t>BAŞVURU ŞEKLİ VE YAPILACAK İŞLEMLER</a:t>
            </a:r>
            <a:endParaRPr lang="tr-TR" sz="2800" b="1" i="1" dirty="0">
              <a:solidFill>
                <a:schemeClr val="bg1"/>
              </a:solidFill>
            </a:endParaRP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atlama 2 7"/>
          <p:cNvSpPr/>
          <p:nvPr/>
        </p:nvSpPr>
        <p:spPr>
          <a:xfrm rot="21251097">
            <a:off x="4699847" y="4885458"/>
            <a:ext cx="4457257" cy="1825243"/>
          </a:xfrm>
          <a:prstGeom prst="irregularSeal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Bu destek türünde, proje teklif çağrısı usulü uygulanmaz!!!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25803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527707137"/>
              </p:ext>
            </p:extLst>
          </p:nvPr>
        </p:nvGraphicFramePr>
        <p:xfrm>
          <a:off x="277091" y="1619378"/>
          <a:ext cx="8409709" cy="373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277091" y="171742"/>
            <a:ext cx="9204499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r-TR" sz="2800" b="1" i="1" dirty="0" smtClean="0">
                <a:solidFill>
                  <a:schemeClr val="bg1"/>
                </a:solidFill>
              </a:rPr>
              <a:t>BAŞVURU ŞEKLİ VE YAPILACAK İŞLEMLER</a:t>
            </a:r>
            <a:endParaRPr lang="tr-TR" sz="2800" b="1" i="1" dirty="0">
              <a:solidFill>
                <a:schemeClr val="bg1"/>
              </a:solidFill>
            </a:endParaRP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4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72928"/>
              </p:ext>
            </p:extLst>
          </p:nvPr>
        </p:nvGraphicFramePr>
        <p:xfrm>
          <a:off x="274803" y="1283264"/>
          <a:ext cx="6512859" cy="2057400"/>
        </p:xfrm>
        <a:graphic>
          <a:graphicData uri="http://schemas.openxmlformats.org/drawingml/2006/table">
            <a:tbl>
              <a:tblPr/>
              <a:tblGrid>
                <a:gridCol w="6512859">
                  <a:extLst>
                    <a:ext uri="{9D8B030D-6E8A-4147-A177-3AD203B41FA5}">
                      <a16:colId xmlns:a16="http://schemas.microsoft.com/office/drawing/2014/main" val="404457587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 program kapsamında </a:t>
                      </a: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salt envanter çalışması, stratejik plan, saha araştırması, </a:t>
                      </a:r>
                      <a:r>
                        <a:rPr lang="tr-TR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</a:t>
                      </a: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plan, mevcut durum analizi, restorasyon projeleri, ön fizibilite çalışmaları, haritalama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gibi doğrudan uygulamaya yönelik olmayan; projelendirilemeyecek çalışmalar destek kapsamında değerlendirilmeyecektir.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921454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687460"/>
              </p:ext>
            </p:extLst>
          </p:nvPr>
        </p:nvGraphicFramePr>
        <p:xfrm>
          <a:off x="274803" y="3663768"/>
          <a:ext cx="6512859" cy="1645920"/>
        </p:xfrm>
        <a:graphic>
          <a:graphicData uri="http://schemas.openxmlformats.org/drawingml/2006/table">
            <a:tbl>
              <a:tblPr/>
              <a:tblGrid>
                <a:gridCol w="6512859">
                  <a:extLst>
                    <a:ext uri="{9D8B030D-6E8A-4147-A177-3AD203B41FA5}">
                      <a16:colId xmlns:a16="http://schemas.microsoft.com/office/drawing/2014/main" val="2236828729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Ajans tarafından sağlanan Fizibilite desteği kapsamında, </a:t>
                      </a: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yatırım projelerine katkı sağlanmayacaktır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Bundan dolayı proje bütçelerinin makine, ekipman alımları ve inşaat işlerini kapsamadığı </a:t>
                      </a:r>
                      <a:r>
                        <a:rPr lang="tr-TR" sz="18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göz önünde bulundurulmalıdır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101794"/>
                  </a:ext>
                </a:extLst>
              </a:tr>
            </a:tbl>
          </a:graphicData>
        </a:graphic>
      </p:graphicFrame>
      <p:pic>
        <p:nvPicPr>
          <p:cNvPr id="9" name="Resim 8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691680" y="116632"/>
            <a:ext cx="633670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chemeClr val="bg1"/>
                </a:solidFill>
                <a:ea typeface="ＭＳ Ｐゴシック" charset="-128"/>
              </a:rPr>
              <a:t>ÖNEMLİ UYARILAR</a:t>
            </a:r>
            <a:endParaRPr lang="tr-TR" sz="2800" b="1" i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47346"/>
            <a:ext cx="1905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3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97676"/>
              </p:ext>
            </p:extLst>
          </p:nvPr>
        </p:nvGraphicFramePr>
        <p:xfrm>
          <a:off x="274803" y="1283264"/>
          <a:ext cx="6512859" cy="2057400"/>
        </p:xfrm>
        <a:graphic>
          <a:graphicData uri="http://schemas.openxmlformats.org/drawingml/2006/table">
            <a:tbl>
              <a:tblPr/>
              <a:tblGrid>
                <a:gridCol w="6512859">
                  <a:extLst>
                    <a:ext uri="{9D8B030D-6E8A-4147-A177-3AD203B41FA5}">
                      <a16:colId xmlns:a16="http://schemas.microsoft.com/office/drawing/2014/main" val="404457587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 Başvuru Sahibi, bir takvim yılı içerisinde Fizibilite desteği için </a:t>
                      </a:r>
                      <a:r>
                        <a:rPr lang="tr-TR" sz="1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fazla 2(iki) </a:t>
                      </a: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başvuruda bulunabilir ve bu takvim yılında </a:t>
                      </a:r>
                      <a:r>
                        <a:rPr lang="tr-TR" sz="1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fazla 1(bir)  </a:t>
                      </a:r>
                      <a:r>
                        <a:rPr lang="tr-TR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 için mali destek alabilir.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 sınırları aşan proje teklifleri ve geriye dönük </a:t>
                      </a:r>
                      <a:r>
                        <a:rPr lang="tr-TR" sz="1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 yıl</a:t>
                      </a:r>
                      <a:r>
                        <a:rPr lang="tr-TR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içinde reddedilmiş olan aynı proje teklifleri değerlendirmeye alınmaz.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921454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00597"/>
              </p:ext>
            </p:extLst>
          </p:nvPr>
        </p:nvGraphicFramePr>
        <p:xfrm>
          <a:off x="274803" y="3663768"/>
          <a:ext cx="6512859" cy="2426335"/>
        </p:xfrm>
        <a:graphic>
          <a:graphicData uri="http://schemas.openxmlformats.org/drawingml/2006/table">
            <a:tbl>
              <a:tblPr/>
              <a:tblGrid>
                <a:gridCol w="6512859">
                  <a:extLst>
                    <a:ext uri="{9D8B030D-6E8A-4147-A177-3AD203B41FA5}">
                      <a16:colId xmlns:a16="http://schemas.microsoft.com/office/drawing/2014/main" val="2236828729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1333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Kanunen zorunlu olan Ajans bütçe paylarını kısmen veya tamamen ödememiş olan </a:t>
                      </a: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İl Özel İdareleri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Belediyeler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ile </a:t>
                      </a: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Ticaret ve Sanayi Odaları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birikmiş bütün borçlarını ve bunlarla ilişkili varsa diğer bütün mali yükümlülüklerini tamamen yerine getirmedikçe Ajansla sözleşme imzalayamaz. </a:t>
                      </a: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Ancak bu durum söz konusu kurumların proje başvurusu yapmalarına engel değildir.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101794"/>
                  </a:ext>
                </a:extLst>
              </a:tr>
            </a:tbl>
          </a:graphicData>
        </a:graphic>
      </p:graphicFrame>
      <p:pic>
        <p:nvPicPr>
          <p:cNvPr id="9" name="Resim 8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691680" y="116632"/>
            <a:ext cx="633670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chemeClr val="bg1"/>
                </a:solidFill>
                <a:ea typeface="ＭＳ Ｐゴシック" charset="-128"/>
              </a:rPr>
              <a:t>ÖNEMLİ UYARILAR</a:t>
            </a:r>
            <a:endParaRPr lang="tr-TR" sz="2800" b="1" i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47346"/>
            <a:ext cx="1905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4124476257"/>
              </p:ext>
            </p:extLst>
          </p:nvPr>
        </p:nvGraphicFramePr>
        <p:xfrm>
          <a:off x="1691680" y="1211333"/>
          <a:ext cx="6123447" cy="449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1585051" y="159481"/>
            <a:ext cx="633670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chemeClr val="bg1"/>
                </a:solidFill>
                <a:ea typeface="ＭＳ Ｐゴシック" charset="-128"/>
              </a:rPr>
              <a:t>ADRESLERİMİZ</a:t>
            </a:r>
            <a:endParaRPr lang="tr-TR" sz="2800" b="1" i="1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8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691680" y="116632"/>
            <a:ext cx="633670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chemeClr val="bg1"/>
                </a:solidFill>
                <a:ea typeface="ＭＳ Ｐゴシック" charset="-128"/>
              </a:rPr>
              <a:t>FİZİBİLİTE NEDİR?</a:t>
            </a:r>
            <a:endParaRPr lang="tr-TR" sz="2800" b="1" i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" name="İçerik Yer Tutucusu 1"/>
          <p:cNvSpPr txBox="1">
            <a:spLocks/>
          </p:cNvSpPr>
          <p:nvPr/>
        </p:nvSpPr>
        <p:spPr>
          <a:xfrm>
            <a:off x="457199" y="1309053"/>
            <a:ext cx="7994074" cy="1449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Fizibilite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, İngilizce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feasible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) kelimesinden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Türkçe’ye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geçmiş; "yapılabilir", "uygulanabilir " vb.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anlamlarına gelir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lvl="1" indent="0" algn="just">
              <a:buNone/>
            </a:pP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algn="just">
              <a:buFont typeface="Arial" pitchFamily="34" charset="0"/>
              <a:buNone/>
            </a:pPr>
            <a:endParaRPr lang="tr-TR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>
          <a:xfrm>
            <a:off x="457199" y="3519055"/>
            <a:ext cx="7994074" cy="15932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Fizibilite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raporu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, bir fikrin uygulanabilir olup olmadığının araştırılması ve değerlendirilmesi kapsayan detaylı bir çalışmadır. </a:t>
            </a:r>
          </a:p>
          <a:p>
            <a:pPr marL="457200" lvl="1" indent="0" algn="just">
              <a:buFont typeface="Arial" pitchFamily="34" charset="0"/>
              <a:buNone/>
            </a:pPr>
            <a:endParaRPr lang="tr-TR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7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3935047905"/>
              </p:ext>
            </p:extLst>
          </p:nvPr>
        </p:nvGraphicFramePr>
        <p:xfrm>
          <a:off x="0" y="10190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218">
            <a:off x="6274057" y="966079"/>
            <a:ext cx="2630067" cy="371985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1691680" y="116632"/>
            <a:ext cx="633670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chemeClr val="bg1"/>
                </a:solidFill>
                <a:ea typeface="ＭＳ Ｐゴシック" charset="-128"/>
              </a:rPr>
              <a:t>ÖNEMLİ TARİHLER</a:t>
            </a:r>
            <a:endParaRPr lang="tr-TR" sz="2800" b="1" i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30" y="4856934"/>
            <a:ext cx="2297095" cy="229709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903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267744" y="0"/>
            <a:ext cx="3754760" cy="70609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Sorularınız için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8" name="Resim 7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23" y="1250110"/>
            <a:ext cx="4404585" cy="4404585"/>
          </a:xfrm>
          <a:prstGeom prst="rect">
            <a:avLst/>
          </a:prstGeom>
        </p:spPr>
      </p:pic>
      <p:sp>
        <p:nvSpPr>
          <p:cNvPr id="10" name="Çift Dalga 9"/>
          <p:cNvSpPr/>
          <p:nvPr/>
        </p:nvSpPr>
        <p:spPr>
          <a:xfrm>
            <a:off x="334108" y="1494692"/>
            <a:ext cx="5556738" cy="1538654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i="1" dirty="0">
                <a:solidFill>
                  <a:srgbClr val="FF0000"/>
                </a:solidFill>
              </a:rPr>
              <a:t>E-posta adresi: </a:t>
            </a:r>
            <a:r>
              <a:rPr lang="tr-TR" sz="2400" i="1" u="sng" dirty="0"/>
              <a:t>pyb@ahika.gov.tr</a:t>
            </a:r>
          </a:p>
          <a:p>
            <a:pPr algn="ctr"/>
            <a:r>
              <a:rPr lang="tr-TR" sz="2400" b="1" i="1" dirty="0">
                <a:solidFill>
                  <a:srgbClr val="FF0000"/>
                </a:solidFill>
              </a:rPr>
              <a:t>Faks: </a:t>
            </a:r>
            <a:r>
              <a:rPr lang="tr-TR" sz="2400" i="1" dirty="0"/>
              <a:t>0 384 214 00 46</a:t>
            </a:r>
          </a:p>
        </p:txBody>
      </p:sp>
      <p:sp>
        <p:nvSpPr>
          <p:cNvPr id="11" name="Çift Dalga 10"/>
          <p:cNvSpPr/>
          <p:nvPr/>
        </p:nvSpPr>
        <p:spPr>
          <a:xfrm>
            <a:off x="334108" y="3634154"/>
            <a:ext cx="5556738" cy="1538654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i="1" u="sng" dirty="0">
                <a:solidFill>
                  <a:srgbClr val="FF0000"/>
                </a:solidFill>
              </a:rPr>
              <a:t>SSS(Sıkça Sorulan Sorular)</a:t>
            </a:r>
          </a:p>
          <a:p>
            <a:pPr algn="ctr"/>
            <a:r>
              <a:rPr lang="tr-TR" sz="2400" i="1" dirty="0"/>
              <a:t>Ajans internet sitesinden yayınlanacaktır.</a:t>
            </a:r>
          </a:p>
          <a:p>
            <a:pPr algn="ctr"/>
            <a:r>
              <a:rPr lang="tr-TR" sz="2400" i="1" u="sng" dirty="0">
                <a:solidFill>
                  <a:srgbClr val="FF0000"/>
                </a:solidFill>
              </a:rPr>
              <a:t>www.ahika.gov.tr</a:t>
            </a:r>
          </a:p>
        </p:txBody>
      </p:sp>
    </p:spTree>
    <p:extLst>
      <p:ext uri="{BB962C8B-B14F-4D97-AF65-F5344CB8AC3E}">
        <p14:creationId xmlns:p14="http://schemas.microsoft.com/office/powerpoint/2010/main" val="41665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03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795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686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577" indent="-171446" defTabSz="3428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0F96B5-A401-4A71-889E-0CCE4CC80D1E}" type="slidenum">
              <a:rPr lang="tr-TR" altLang="tr-TR" sz="900">
                <a:solidFill>
                  <a:srgbClr val="898989"/>
                </a:solidFill>
                <a:cs typeface="Arial" panose="020B0604020202020204" pitchFamily="34" charset="0"/>
              </a:rPr>
              <a:pPr defTabSz="342892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tr-TR" altLang="tr-TR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3322753"/>
            <a:ext cx="91440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7" name="Dikdörtgen 6"/>
          <p:cNvSpPr/>
          <p:nvPr/>
        </p:nvSpPr>
        <p:spPr>
          <a:xfrm>
            <a:off x="3082328" y="3360015"/>
            <a:ext cx="2771528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tr-TR" sz="3600" b="1" dirty="0">
                <a:solidFill>
                  <a:schemeClr val="accent6">
                    <a:lumMod val="75000"/>
                  </a:schemeClr>
                </a:solidFill>
              </a:rPr>
              <a:t>TEŞEKKÜRLER</a:t>
            </a:r>
          </a:p>
        </p:txBody>
      </p:sp>
      <p:sp>
        <p:nvSpPr>
          <p:cNvPr id="9" name="Yatay Kaydırma 8"/>
          <p:cNvSpPr/>
          <p:nvPr/>
        </p:nvSpPr>
        <p:spPr>
          <a:xfrm>
            <a:off x="2208065" y="4129631"/>
            <a:ext cx="4520046" cy="1609263"/>
          </a:xfrm>
          <a:prstGeom prst="horizontalScroll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Tel: </a:t>
            </a:r>
            <a:r>
              <a:rPr lang="tr-TR" dirty="0"/>
              <a:t>384 214 36 66</a:t>
            </a:r>
          </a:p>
          <a:p>
            <a:pPr algn="ctr"/>
            <a:r>
              <a:rPr lang="tr-TR" b="1" dirty="0"/>
              <a:t>Faks: </a:t>
            </a:r>
            <a:r>
              <a:rPr lang="tr-TR" dirty="0"/>
              <a:t>384 214 00 46</a:t>
            </a:r>
          </a:p>
          <a:p>
            <a:pPr algn="ctr"/>
            <a:r>
              <a:rPr lang="tr-TR" b="1" dirty="0"/>
              <a:t>E-posta: </a:t>
            </a:r>
            <a:r>
              <a:rPr lang="tr-TR" dirty="0"/>
              <a:t>pyb@ahika.gov.tr</a:t>
            </a:r>
          </a:p>
          <a:p>
            <a:pPr algn="ctr"/>
            <a:r>
              <a:rPr lang="tr-TR" b="1" dirty="0"/>
              <a:t> </a:t>
            </a:r>
            <a:r>
              <a:rPr lang="tr-TR" dirty="0"/>
              <a:t>www.ahika.gov.tr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564" y="0"/>
            <a:ext cx="1275896" cy="62397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65" y="2058203"/>
            <a:ext cx="2412698" cy="85079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56" y="1770592"/>
            <a:ext cx="1330715" cy="13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1"/>
          <p:cNvSpPr>
            <a:spLocks noGrp="1"/>
          </p:cNvSpPr>
          <p:nvPr>
            <p:ph idx="1"/>
          </p:nvPr>
        </p:nvSpPr>
        <p:spPr>
          <a:xfrm>
            <a:off x="728962" y="965288"/>
            <a:ext cx="7805438" cy="50337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>
            <a:noAutofit/>
          </a:bodyPr>
          <a:lstStyle/>
          <a:p>
            <a:pPr marL="457200" lvl="1" indent="0" algn="just" fontAlgn="auto">
              <a:buNone/>
            </a:pP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Fizibilite Raporu: </a:t>
            </a:r>
          </a:p>
          <a:p>
            <a:pPr marL="457200" lvl="1" indent="0" algn="just" fontAlgn="auto">
              <a:buNone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-Sektör Araştırması</a:t>
            </a:r>
          </a:p>
          <a:p>
            <a:pPr marL="457200" lvl="1" indent="0" algn="just" fontAlgn="auto">
              <a:buNone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-Teknik Araştırma</a:t>
            </a:r>
          </a:p>
          <a:p>
            <a:pPr marL="457200" lvl="1" indent="0" algn="just" fontAlgn="auto">
              <a:buNone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-Finansal Tabloların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Hazırlanması</a:t>
            </a:r>
          </a:p>
          <a:p>
            <a:pPr marL="457200" lvl="1" indent="0" algn="just" fontAlgn="auto">
              <a:buNone/>
            </a:pP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 fontAlgn="auto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Raporun hazırlanmasındaki amaç yatırım yapılmadan önce bekleyen sorunlar, problemler yada fırsatlar nelerdir buna yer vermek ve yatırımla ilgili belirsizlikleri olabildiğince öngörülebilir duruma getirmektir.</a:t>
            </a:r>
          </a:p>
          <a:p>
            <a:pPr marL="457200" lvl="1" indent="0" algn="just" fontAlgn="auto">
              <a:buNone/>
            </a:pPr>
            <a:endParaRPr lang="tr-TR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1691680" y="116632"/>
            <a:ext cx="633670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chemeClr val="bg1"/>
                </a:solidFill>
                <a:ea typeface="ＭＳ Ｐゴシック" charset="-128"/>
              </a:rPr>
              <a:t>FİZİBİLİTE NEDİR?</a:t>
            </a:r>
            <a:endParaRPr lang="tr-TR" sz="2800" b="1" i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6" name="Resim 5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691680" y="116632"/>
            <a:ext cx="633670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chemeClr val="bg1"/>
                </a:solidFill>
                <a:ea typeface="ＭＳ Ｐゴシック" charset="-128"/>
              </a:rPr>
              <a:t>FİZİBİLİTE NEDİR?</a:t>
            </a:r>
            <a:endParaRPr lang="tr-TR" sz="2800" b="1" i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5" name="İçerik Yer Tutucusu 1"/>
          <p:cNvSpPr txBox="1">
            <a:spLocks/>
          </p:cNvSpPr>
          <p:nvPr/>
        </p:nvSpPr>
        <p:spPr>
          <a:xfrm>
            <a:off x="673544" y="729761"/>
            <a:ext cx="8068674" cy="59204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Sektör Araştırması: </a:t>
            </a:r>
          </a:p>
          <a:p>
            <a:pPr algn="just">
              <a:buFontTx/>
              <a:buChar char="-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İş Tanımı: </a:t>
            </a: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Ne </a:t>
            </a:r>
            <a:r>
              <a:rPr lang="tr-TR" sz="1800" dirty="0" smtClean="0">
                <a:solidFill>
                  <a:schemeClr val="accent1">
                    <a:lumMod val="75000"/>
                  </a:schemeClr>
                </a:solidFill>
              </a:rPr>
              <a:t>üretilecek (</a:t>
            </a: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hangi hizmet, hangi müşteriye  nasıl sunulacak?), kalitesi ne olacak birim maliyeti nedir,</a:t>
            </a:r>
          </a:p>
          <a:p>
            <a:pPr algn="just">
              <a:buFontTx/>
              <a:buChar char="-"/>
            </a:pPr>
            <a:r>
              <a:rPr lang="tr-TR" sz="1800" b="1" dirty="0">
                <a:solidFill>
                  <a:schemeClr val="accent1">
                    <a:lumMod val="75000"/>
                  </a:schemeClr>
                </a:solidFill>
              </a:rPr>
              <a:t>Pazar Araştırması: </a:t>
            </a: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Pazar tanımı, öngörülen pazar potansiyeli, rekabet, satış tahminleri, olası alıcılar vb.</a:t>
            </a:r>
          </a:p>
          <a:p>
            <a:pPr marL="0" indent="0">
              <a:buNone/>
            </a:pP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Teknik Araştırma: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-     Kuruluş yeri</a:t>
            </a:r>
          </a:p>
          <a:p>
            <a:pPr>
              <a:buFontTx/>
              <a:buChar char="-"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Kullanılacak Teknoloji ve Üretim Süreci</a:t>
            </a:r>
          </a:p>
          <a:p>
            <a:pPr>
              <a:buFontTx/>
              <a:buChar char="-"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Yasal ve Çevresel Değerleme</a:t>
            </a:r>
          </a:p>
          <a:p>
            <a:pPr>
              <a:buFontTx/>
              <a:buChar char="-"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Uygulama planı</a:t>
            </a:r>
          </a:p>
          <a:p>
            <a:pPr marL="0" indent="0">
              <a:buNone/>
            </a:pP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Finansal Tabloların Hazırlanması</a:t>
            </a:r>
          </a:p>
          <a:p>
            <a:pPr>
              <a:buFontTx/>
              <a:buChar char="-"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Başlangıç Sermayesi</a:t>
            </a:r>
          </a:p>
          <a:p>
            <a:pPr>
              <a:buFontTx/>
              <a:buChar char="-"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Gelir-Gider Tahmini</a:t>
            </a:r>
          </a:p>
          <a:p>
            <a:pPr>
              <a:buFontTx/>
              <a:buChar char="-"/>
            </a:pPr>
            <a:r>
              <a:rPr lang="tr-TR" sz="1800" dirty="0">
                <a:solidFill>
                  <a:schemeClr val="accent1">
                    <a:lumMod val="75000"/>
                  </a:schemeClr>
                </a:solidFill>
              </a:rPr>
              <a:t>Net bugünkü Değer ve Geri Ödeme Süresi</a:t>
            </a:r>
          </a:p>
          <a:p>
            <a:pPr marL="0" indent="0">
              <a:buNone/>
            </a:pPr>
            <a:endParaRPr lang="tr-T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Bu araştırmalar sonucunda yapılacak yatırımın sürdürülebilir bir yapıya sahip olup olmadığı sonucuna varılır.</a:t>
            </a:r>
          </a:p>
          <a:p>
            <a:pPr marL="0" indent="0">
              <a:buNone/>
            </a:pP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Resim 5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65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46" y="3954695"/>
            <a:ext cx="3728507" cy="275909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t="20969" r="62826" b="17731"/>
          <a:stretch/>
        </p:blipFill>
        <p:spPr bwMode="auto">
          <a:xfrm>
            <a:off x="646730" y="1116312"/>
            <a:ext cx="2592288" cy="4356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Düz Bağlayıcı 6"/>
          <p:cNvCxnSpPr/>
          <p:nvPr/>
        </p:nvCxnSpPr>
        <p:spPr>
          <a:xfrm>
            <a:off x="3809273" y="1293233"/>
            <a:ext cx="3901581" cy="802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 flipV="1">
            <a:off x="3902906" y="3925421"/>
            <a:ext cx="3901581" cy="3217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3809273" y="1617097"/>
            <a:ext cx="3995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Bölgenin kalkınması ve rekabet gücü açısından önemli fırsatlardan yararlanılmasına, bölge ekonomisine yönelik tehdit ve risklerin önlenmesine, bölgenin yenilik ve girişimcilik kapasitesinin geliştirilmesine yönelik projelerin fizibilite çalışmalarına destek sağlamaktır.</a:t>
            </a:r>
          </a:p>
        </p:txBody>
      </p:sp>
      <p:pic>
        <p:nvPicPr>
          <p:cNvPr id="10" name="Resim 9" descr="C:\Users\muhliskanik\AppData\Local\Microsoft\Windows\INetCache\Content.Outlook\VMTE2AEF\Bakanlık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Unvan 1"/>
          <p:cNvSpPr txBox="1">
            <a:spLocks/>
          </p:cNvSpPr>
          <p:nvPr/>
        </p:nvSpPr>
        <p:spPr>
          <a:xfrm>
            <a:off x="1691680" y="116632"/>
            <a:ext cx="633670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chemeClr val="bg1"/>
                </a:solidFill>
                <a:ea typeface="ＭＳ Ｐゴシック" charset="-128"/>
              </a:rPr>
              <a:t>PROGRAMIN AMACI</a:t>
            </a:r>
            <a:endParaRPr lang="tr-TR" sz="2800" b="1" i="1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6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:\Users\muhliskanik\AppData\Local\Microsoft\Windows\INetCache\Content.Outlook\VMTE2AEF\Bakanlık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267191114"/>
              </p:ext>
            </p:extLst>
          </p:nvPr>
        </p:nvGraphicFramePr>
        <p:xfrm>
          <a:off x="-722226" y="1177191"/>
          <a:ext cx="9751926" cy="499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>
          <a:xfrm>
            <a:off x="1691680" y="116632"/>
            <a:ext cx="633670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chemeClr val="bg1"/>
                </a:solidFill>
                <a:ea typeface="ＭＳ Ｐゴシック" charset="-128"/>
              </a:rPr>
              <a:t>PROGRAMIN ÖNCELİKLERİ</a:t>
            </a:r>
            <a:endParaRPr lang="tr-TR" sz="2800" b="1" i="1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6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24767714"/>
              </p:ext>
            </p:extLst>
          </p:nvPr>
        </p:nvGraphicFramePr>
        <p:xfrm>
          <a:off x="-722226" y="1177191"/>
          <a:ext cx="9751926" cy="499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>
          <a:xfrm>
            <a:off x="1691680" y="116632"/>
            <a:ext cx="633670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chemeClr val="bg1"/>
                </a:solidFill>
                <a:ea typeface="ＭＳ Ｐゴシック" charset="-128"/>
              </a:rPr>
              <a:t>PROGRAMIN ÖNCELİKLERİ</a:t>
            </a:r>
            <a:endParaRPr lang="tr-TR" sz="2800" b="1" i="1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70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:\Users\muhliskanik\AppData\Local\Microsoft\Windows\INetCache\Content.Outlook\VMTE2AEF\Bakanlık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183088749"/>
              </p:ext>
            </p:extLst>
          </p:nvPr>
        </p:nvGraphicFramePr>
        <p:xfrm>
          <a:off x="-1213339" y="861646"/>
          <a:ext cx="11342077" cy="577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>
          <a:xfrm>
            <a:off x="1691680" y="116632"/>
            <a:ext cx="633670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chemeClr val="bg1"/>
                </a:solidFill>
                <a:ea typeface="ＭＳ Ｐゴシック" charset="-128"/>
              </a:rPr>
              <a:t>PROGRAMIN ÖNCELİKLERİ</a:t>
            </a:r>
            <a:endParaRPr lang="tr-TR" sz="2800" b="1" i="1" dirty="0">
              <a:solidFill>
                <a:schemeClr val="bg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30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691680" y="116632"/>
            <a:ext cx="633670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chemeClr val="bg1"/>
                </a:solidFill>
                <a:ea typeface="ＭＳ Ｐゴシック" charset="-128"/>
              </a:rPr>
              <a:t>UYGUN BAŞVURU SAHİPLERİ</a:t>
            </a:r>
            <a:endParaRPr lang="tr-TR" sz="2800" b="1" i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t="20969" r="62826" b="17731"/>
          <a:stretch/>
        </p:blipFill>
        <p:spPr bwMode="auto">
          <a:xfrm>
            <a:off x="107504" y="1988840"/>
            <a:ext cx="1944216" cy="326702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859183213"/>
              </p:ext>
            </p:extLst>
          </p:nvPr>
        </p:nvGraphicFramePr>
        <p:xfrm>
          <a:off x="1547664" y="887597"/>
          <a:ext cx="73448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Resim 6" descr="C:\Users\muhliskanik\AppData\Local\Microsoft\Windows\INetCache\Content.Outlook\VMTE2AEF\Bakanlık Logo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36" y="79131"/>
            <a:ext cx="646026" cy="592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6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1227</Words>
  <Application>Microsoft Office PowerPoint</Application>
  <PresentationFormat>Ekran Gösterisi (4:3)</PresentationFormat>
  <Paragraphs>174</Paragraphs>
  <Slides>22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Times New Roman</vt:lpstr>
      <vt:lpstr>Wingdings</vt:lpstr>
      <vt:lpstr>Ofis Teması</vt:lpstr>
      <vt:lpstr>1_Ofis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Sorularınız için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 BECERİKLİ</dc:creator>
  <cp:lastModifiedBy>Fatma BECERİKLİ</cp:lastModifiedBy>
  <cp:revision>50</cp:revision>
  <dcterms:created xsi:type="dcterms:W3CDTF">2019-06-21T12:47:02Z</dcterms:created>
  <dcterms:modified xsi:type="dcterms:W3CDTF">2019-07-17T06:23:32Z</dcterms:modified>
</cp:coreProperties>
</file>