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9" r:id="rId2"/>
    <p:sldId id="334" r:id="rId3"/>
    <p:sldId id="260" r:id="rId4"/>
    <p:sldId id="306" r:id="rId5"/>
    <p:sldId id="307" r:id="rId6"/>
    <p:sldId id="336" r:id="rId7"/>
    <p:sldId id="308" r:id="rId8"/>
    <p:sldId id="315" r:id="rId9"/>
    <p:sldId id="265" r:id="rId10"/>
    <p:sldId id="266" r:id="rId11"/>
    <p:sldId id="312" r:id="rId12"/>
    <p:sldId id="317" r:id="rId13"/>
    <p:sldId id="318" r:id="rId14"/>
    <p:sldId id="316" r:id="rId15"/>
    <p:sldId id="321" r:id="rId16"/>
    <p:sldId id="33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2" r:id="rId27"/>
    <p:sldId id="335" r:id="rId28"/>
    <p:sldId id="274" r:id="rId29"/>
    <p:sldId id="304" r:id="rId30"/>
    <p:sldId id="319" r:id="rId31"/>
    <p:sldId id="298" r:id="rId32"/>
    <p:sldId id="305" r:id="rId33"/>
    <p:sldId id="320" r:id="rId34"/>
    <p:sldId id="275" r:id="rId35"/>
    <p:sldId id="300" r:id="rId36"/>
    <p:sldId id="278" r:id="rId37"/>
    <p:sldId id="301" r:id="rId38"/>
    <p:sldId id="279" r:id="rId39"/>
    <p:sldId id="277" r:id="rId40"/>
    <p:sldId id="333" r:id="rId41"/>
    <p:sldId id="302" r:id="rId42"/>
    <p:sldId id="281" r:id="rId4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B00F19-FDD0-437C-9CA0-14EAFCA2404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tr-TR"/>
        </a:p>
      </dgm:t>
    </dgm:pt>
    <dgm:pt modelId="{FF989A58-BB87-4F8B-B77A-C8E0C49A2CFB}">
      <dgm:prSet phldrT="[Metin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/>
            <a:t>2020 Yılı Mali Destek Programları</a:t>
          </a:r>
          <a:endParaRPr lang="tr-TR" dirty="0"/>
        </a:p>
      </dgm:t>
    </dgm:pt>
    <dgm:pt modelId="{A58405F6-1D31-4BDF-9F99-5F11A02E02D1}" type="parTrans" cxnId="{B2D0FFBC-29F9-4143-9BA5-BAFAFAEADC0A}">
      <dgm:prSet/>
      <dgm:spPr/>
      <dgm:t>
        <a:bodyPr/>
        <a:lstStyle/>
        <a:p>
          <a:endParaRPr lang="tr-TR"/>
        </a:p>
      </dgm:t>
    </dgm:pt>
    <dgm:pt modelId="{9DBA1F28-23EE-452A-813A-A472B9487B5A}" type="sibTrans" cxnId="{B2D0FFBC-29F9-4143-9BA5-BAFAFAEADC0A}">
      <dgm:prSet/>
      <dgm:spPr/>
      <dgm:t>
        <a:bodyPr/>
        <a:lstStyle/>
        <a:p>
          <a:endParaRPr lang="tr-TR"/>
        </a:p>
      </dgm:t>
    </dgm:pt>
    <dgm:pt modelId="{AD8F794A-FDF0-4C80-A49A-84DB095550B6}">
      <dgm:prSet phldrT="[Metin]"/>
      <dgm:spPr/>
      <dgm:t>
        <a:bodyPr/>
        <a:lstStyle/>
        <a:p>
          <a:r>
            <a:rPr lang="tr-TR" dirty="0" smtClean="0"/>
            <a:t>Sanayi Altyapısının Güçlendirilmesi MDP</a:t>
          </a:r>
          <a:endParaRPr lang="tr-TR" dirty="0"/>
        </a:p>
      </dgm:t>
    </dgm:pt>
    <dgm:pt modelId="{5DB0F21D-28CC-4B4C-8AD7-2082AD062172}" type="parTrans" cxnId="{CA25CCF9-430C-4842-86D1-197CE4BC12BD}">
      <dgm:prSet/>
      <dgm:spPr/>
      <dgm:t>
        <a:bodyPr/>
        <a:lstStyle/>
        <a:p>
          <a:endParaRPr lang="tr-TR"/>
        </a:p>
      </dgm:t>
    </dgm:pt>
    <dgm:pt modelId="{8F658AF2-0E3F-4890-9869-11490C4B291F}" type="sibTrans" cxnId="{CA25CCF9-430C-4842-86D1-197CE4BC12BD}">
      <dgm:prSet/>
      <dgm:spPr/>
      <dgm:t>
        <a:bodyPr/>
        <a:lstStyle/>
        <a:p>
          <a:endParaRPr lang="tr-TR"/>
        </a:p>
      </dgm:t>
    </dgm:pt>
    <dgm:pt modelId="{6F3055BB-A6E8-4DED-9BF7-65DDDA2F3F5B}">
      <dgm:prSet phldrT="[Metin]"/>
      <dgm:spPr/>
      <dgm:t>
        <a:bodyPr/>
        <a:lstStyle/>
        <a:p>
          <a:r>
            <a:rPr lang="tr-TR" dirty="0" smtClean="0"/>
            <a:t>Turizm Altyapısının Güçlendirilmesi MDP</a:t>
          </a:r>
          <a:endParaRPr lang="tr-TR" dirty="0"/>
        </a:p>
      </dgm:t>
    </dgm:pt>
    <dgm:pt modelId="{21490C52-FAEE-4056-90FC-C3079A8B1ADE}" type="parTrans" cxnId="{0C9483ED-B802-4D7E-8C67-7045871E77D1}">
      <dgm:prSet/>
      <dgm:spPr/>
      <dgm:t>
        <a:bodyPr/>
        <a:lstStyle/>
        <a:p>
          <a:endParaRPr lang="tr-TR"/>
        </a:p>
      </dgm:t>
    </dgm:pt>
    <dgm:pt modelId="{52A20726-1D87-4300-8696-A2BBC2BB14A8}" type="sibTrans" cxnId="{0C9483ED-B802-4D7E-8C67-7045871E77D1}">
      <dgm:prSet/>
      <dgm:spPr/>
      <dgm:t>
        <a:bodyPr/>
        <a:lstStyle/>
        <a:p>
          <a:endParaRPr lang="tr-TR"/>
        </a:p>
      </dgm:t>
    </dgm:pt>
    <dgm:pt modelId="{5F7AFFEC-046C-4481-99B3-9E3A5AD5B60B}" type="pres">
      <dgm:prSet presAssocID="{ECB00F19-FDD0-437C-9CA0-14EAFCA2404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914C6EF8-4415-4EA8-A183-15E02E9DFCC3}" type="pres">
      <dgm:prSet presAssocID="{FF989A58-BB87-4F8B-B77A-C8E0C49A2CFB}" presName="hierRoot1" presStyleCnt="0"/>
      <dgm:spPr/>
    </dgm:pt>
    <dgm:pt modelId="{912B4F9B-6B74-492B-A118-7FF008A9DD7F}" type="pres">
      <dgm:prSet presAssocID="{FF989A58-BB87-4F8B-B77A-C8E0C49A2CFB}" presName="composite" presStyleCnt="0"/>
      <dgm:spPr/>
    </dgm:pt>
    <dgm:pt modelId="{19610355-21F3-4FB9-AB7F-3F54C5AC303B}" type="pres">
      <dgm:prSet presAssocID="{FF989A58-BB87-4F8B-B77A-C8E0C49A2CFB}" presName="background" presStyleLbl="node0" presStyleIdx="0" presStyleCnt="1"/>
      <dgm:spPr/>
    </dgm:pt>
    <dgm:pt modelId="{4278B7A8-D5CF-4AEC-8CE2-22E3B7E0918C}" type="pres">
      <dgm:prSet presAssocID="{FF989A58-BB87-4F8B-B77A-C8E0C49A2CF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FEA0CD2-D0C5-4848-9A5C-28EFF4DCCB2A}" type="pres">
      <dgm:prSet presAssocID="{FF989A58-BB87-4F8B-B77A-C8E0C49A2CFB}" presName="hierChild2" presStyleCnt="0"/>
      <dgm:spPr/>
    </dgm:pt>
    <dgm:pt modelId="{73F32E03-7B15-47AB-972C-D61FFFC5ECB2}" type="pres">
      <dgm:prSet presAssocID="{5DB0F21D-28CC-4B4C-8AD7-2082AD062172}" presName="Name10" presStyleLbl="parChTrans1D2" presStyleIdx="0" presStyleCnt="2"/>
      <dgm:spPr/>
      <dgm:t>
        <a:bodyPr/>
        <a:lstStyle/>
        <a:p>
          <a:endParaRPr lang="tr-TR"/>
        </a:p>
      </dgm:t>
    </dgm:pt>
    <dgm:pt modelId="{4E39AADA-AB81-4A26-AA62-115B79E3631F}" type="pres">
      <dgm:prSet presAssocID="{AD8F794A-FDF0-4C80-A49A-84DB095550B6}" presName="hierRoot2" presStyleCnt="0"/>
      <dgm:spPr/>
    </dgm:pt>
    <dgm:pt modelId="{D87D36AB-2227-4D34-B879-10D5643A0904}" type="pres">
      <dgm:prSet presAssocID="{AD8F794A-FDF0-4C80-A49A-84DB095550B6}" presName="composite2" presStyleCnt="0"/>
      <dgm:spPr/>
    </dgm:pt>
    <dgm:pt modelId="{C2FC02B2-CA2B-43D6-9B42-5E51AD6452E2}" type="pres">
      <dgm:prSet presAssocID="{AD8F794A-FDF0-4C80-A49A-84DB095550B6}" presName="background2" presStyleLbl="node2" presStyleIdx="0" presStyleCnt="2"/>
      <dgm:spPr/>
    </dgm:pt>
    <dgm:pt modelId="{AF3FCD1A-2A67-449B-9F4E-977B3A4A3959}" type="pres">
      <dgm:prSet presAssocID="{AD8F794A-FDF0-4C80-A49A-84DB095550B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43799AB-D31E-4BCA-893E-600BF4FDC635}" type="pres">
      <dgm:prSet presAssocID="{AD8F794A-FDF0-4C80-A49A-84DB095550B6}" presName="hierChild3" presStyleCnt="0"/>
      <dgm:spPr/>
    </dgm:pt>
    <dgm:pt modelId="{003DD548-4653-4155-BD7E-CA4D16B55105}" type="pres">
      <dgm:prSet presAssocID="{21490C52-FAEE-4056-90FC-C3079A8B1ADE}" presName="Name10" presStyleLbl="parChTrans1D2" presStyleIdx="1" presStyleCnt="2"/>
      <dgm:spPr/>
      <dgm:t>
        <a:bodyPr/>
        <a:lstStyle/>
        <a:p>
          <a:endParaRPr lang="tr-TR"/>
        </a:p>
      </dgm:t>
    </dgm:pt>
    <dgm:pt modelId="{6D875BA1-E898-442E-9E3B-73AE462D48FA}" type="pres">
      <dgm:prSet presAssocID="{6F3055BB-A6E8-4DED-9BF7-65DDDA2F3F5B}" presName="hierRoot2" presStyleCnt="0"/>
      <dgm:spPr/>
    </dgm:pt>
    <dgm:pt modelId="{62B47E07-1458-433E-BB53-43489563D52A}" type="pres">
      <dgm:prSet presAssocID="{6F3055BB-A6E8-4DED-9BF7-65DDDA2F3F5B}" presName="composite2" presStyleCnt="0"/>
      <dgm:spPr/>
    </dgm:pt>
    <dgm:pt modelId="{DC884523-A3FD-4124-82B5-3D9AC728E301}" type="pres">
      <dgm:prSet presAssocID="{6F3055BB-A6E8-4DED-9BF7-65DDDA2F3F5B}" presName="background2" presStyleLbl="node2" presStyleIdx="1" presStyleCnt="2"/>
      <dgm:spPr/>
    </dgm:pt>
    <dgm:pt modelId="{A5F6C2FC-66C3-4757-B55A-4881C2687D48}" type="pres">
      <dgm:prSet presAssocID="{6F3055BB-A6E8-4DED-9BF7-65DDDA2F3F5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951FA39-0DE6-4BD9-8DD4-5CDEEFC5B4A5}" type="pres">
      <dgm:prSet presAssocID="{6F3055BB-A6E8-4DED-9BF7-65DDDA2F3F5B}" presName="hierChild3" presStyleCnt="0"/>
      <dgm:spPr/>
    </dgm:pt>
  </dgm:ptLst>
  <dgm:cxnLst>
    <dgm:cxn modelId="{5E8DA382-518F-441F-AEBE-2FBF33DDA7C4}" type="presOf" srcId="{5DB0F21D-28CC-4B4C-8AD7-2082AD062172}" destId="{73F32E03-7B15-47AB-972C-D61FFFC5ECB2}" srcOrd="0" destOrd="0" presId="urn:microsoft.com/office/officeart/2005/8/layout/hierarchy1"/>
    <dgm:cxn modelId="{CA25CCF9-430C-4842-86D1-197CE4BC12BD}" srcId="{FF989A58-BB87-4F8B-B77A-C8E0C49A2CFB}" destId="{AD8F794A-FDF0-4C80-A49A-84DB095550B6}" srcOrd="0" destOrd="0" parTransId="{5DB0F21D-28CC-4B4C-8AD7-2082AD062172}" sibTransId="{8F658AF2-0E3F-4890-9869-11490C4B291F}"/>
    <dgm:cxn modelId="{C9F6E897-F755-43AF-96B6-941816F89D14}" type="presOf" srcId="{21490C52-FAEE-4056-90FC-C3079A8B1ADE}" destId="{003DD548-4653-4155-BD7E-CA4D16B55105}" srcOrd="0" destOrd="0" presId="urn:microsoft.com/office/officeart/2005/8/layout/hierarchy1"/>
    <dgm:cxn modelId="{787A01E5-442A-4B8C-BDE0-EC8E2016ED22}" type="presOf" srcId="{ECB00F19-FDD0-437C-9CA0-14EAFCA2404E}" destId="{5F7AFFEC-046C-4481-99B3-9E3A5AD5B60B}" srcOrd="0" destOrd="0" presId="urn:microsoft.com/office/officeart/2005/8/layout/hierarchy1"/>
    <dgm:cxn modelId="{DB987694-50D5-4C77-8E2C-93FBD711F7A0}" type="presOf" srcId="{AD8F794A-FDF0-4C80-A49A-84DB095550B6}" destId="{AF3FCD1A-2A67-449B-9F4E-977B3A4A3959}" srcOrd="0" destOrd="0" presId="urn:microsoft.com/office/officeart/2005/8/layout/hierarchy1"/>
    <dgm:cxn modelId="{B2D0FFBC-29F9-4143-9BA5-BAFAFAEADC0A}" srcId="{ECB00F19-FDD0-437C-9CA0-14EAFCA2404E}" destId="{FF989A58-BB87-4F8B-B77A-C8E0C49A2CFB}" srcOrd="0" destOrd="0" parTransId="{A58405F6-1D31-4BDF-9F99-5F11A02E02D1}" sibTransId="{9DBA1F28-23EE-452A-813A-A472B9487B5A}"/>
    <dgm:cxn modelId="{CCC1A7C6-CC2D-47C6-9927-F3C498F74917}" type="presOf" srcId="{6F3055BB-A6E8-4DED-9BF7-65DDDA2F3F5B}" destId="{A5F6C2FC-66C3-4757-B55A-4881C2687D48}" srcOrd="0" destOrd="0" presId="urn:microsoft.com/office/officeart/2005/8/layout/hierarchy1"/>
    <dgm:cxn modelId="{0C9483ED-B802-4D7E-8C67-7045871E77D1}" srcId="{FF989A58-BB87-4F8B-B77A-C8E0C49A2CFB}" destId="{6F3055BB-A6E8-4DED-9BF7-65DDDA2F3F5B}" srcOrd="1" destOrd="0" parTransId="{21490C52-FAEE-4056-90FC-C3079A8B1ADE}" sibTransId="{52A20726-1D87-4300-8696-A2BBC2BB14A8}"/>
    <dgm:cxn modelId="{F7E2407B-20FD-42FA-AFC3-E66CFBC490F0}" type="presOf" srcId="{FF989A58-BB87-4F8B-B77A-C8E0C49A2CFB}" destId="{4278B7A8-D5CF-4AEC-8CE2-22E3B7E0918C}" srcOrd="0" destOrd="0" presId="urn:microsoft.com/office/officeart/2005/8/layout/hierarchy1"/>
    <dgm:cxn modelId="{5DC35976-2708-43A2-8167-7C94ADBA662A}" type="presParOf" srcId="{5F7AFFEC-046C-4481-99B3-9E3A5AD5B60B}" destId="{914C6EF8-4415-4EA8-A183-15E02E9DFCC3}" srcOrd="0" destOrd="0" presId="urn:microsoft.com/office/officeart/2005/8/layout/hierarchy1"/>
    <dgm:cxn modelId="{609F99F9-5AB4-4C7C-9799-0A90B5E66855}" type="presParOf" srcId="{914C6EF8-4415-4EA8-A183-15E02E9DFCC3}" destId="{912B4F9B-6B74-492B-A118-7FF008A9DD7F}" srcOrd="0" destOrd="0" presId="urn:microsoft.com/office/officeart/2005/8/layout/hierarchy1"/>
    <dgm:cxn modelId="{D26EEFA8-B362-462F-A92F-45E3AECEE0DA}" type="presParOf" srcId="{912B4F9B-6B74-492B-A118-7FF008A9DD7F}" destId="{19610355-21F3-4FB9-AB7F-3F54C5AC303B}" srcOrd="0" destOrd="0" presId="urn:microsoft.com/office/officeart/2005/8/layout/hierarchy1"/>
    <dgm:cxn modelId="{00128245-00E9-4F47-A6AF-C65CADFF0C2B}" type="presParOf" srcId="{912B4F9B-6B74-492B-A118-7FF008A9DD7F}" destId="{4278B7A8-D5CF-4AEC-8CE2-22E3B7E0918C}" srcOrd="1" destOrd="0" presId="urn:microsoft.com/office/officeart/2005/8/layout/hierarchy1"/>
    <dgm:cxn modelId="{C4FD1E05-B285-4EF5-9BBD-C48C2D14252A}" type="presParOf" srcId="{914C6EF8-4415-4EA8-A183-15E02E9DFCC3}" destId="{9FEA0CD2-D0C5-4848-9A5C-28EFF4DCCB2A}" srcOrd="1" destOrd="0" presId="urn:microsoft.com/office/officeart/2005/8/layout/hierarchy1"/>
    <dgm:cxn modelId="{9989D987-F39F-4C7F-9EC5-B6AA3CD032AD}" type="presParOf" srcId="{9FEA0CD2-D0C5-4848-9A5C-28EFF4DCCB2A}" destId="{73F32E03-7B15-47AB-972C-D61FFFC5ECB2}" srcOrd="0" destOrd="0" presId="urn:microsoft.com/office/officeart/2005/8/layout/hierarchy1"/>
    <dgm:cxn modelId="{DE948AB0-A9F5-4C21-A549-32999D362BA4}" type="presParOf" srcId="{9FEA0CD2-D0C5-4848-9A5C-28EFF4DCCB2A}" destId="{4E39AADA-AB81-4A26-AA62-115B79E3631F}" srcOrd="1" destOrd="0" presId="urn:microsoft.com/office/officeart/2005/8/layout/hierarchy1"/>
    <dgm:cxn modelId="{8C6B010C-5138-4CC9-890E-6B3C8467E2CE}" type="presParOf" srcId="{4E39AADA-AB81-4A26-AA62-115B79E3631F}" destId="{D87D36AB-2227-4D34-B879-10D5643A0904}" srcOrd="0" destOrd="0" presId="urn:microsoft.com/office/officeart/2005/8/layout/hierarchy1"/>
    <dgm:cxn modelId="{111AF431-F92F-432B-8337-48E507403108}" type="presParOf" srcId="{D87D36AB-2227-4D34-B879-10D5643A0904}" destId="{C2FC02B2-CA2B-43D6-9B42-5E51AD6452E2}" srcOrd="0" destOrd="0" presId="urn:microsoft.com/office/officeart/2005/8/layout/hierarchy1"/>
    <dgm:cxn modelId="{F0C0F8AF-AC30-4540-AE75-895F79621CC4}" type="presParOf" srcId="{D87D36AB-2227-4D34-B879-10D5643A0904}" destId="{AF3FCD1A-2A67-449B-9F4E-977B3A4A3959}" srcOrd="1" destOrd="0" presId="urn:microsoft.com/office/officeart/2005/8/layout/hierarchy1"/>
    <dgm:cxn modelId="{31B6DD0B-EDA1-4F1F-933E-346DE3E1CCD3}" type="presParOf" srcId="{4E39AADA-AB81-4A26-AA62-115B79E3631F}" destId="{343799AB-D31E-4BCA-893E-600BF4FDC635}" srcOrd="1" destOrd="0" presId="urn:microsoft.com/office/officeart/2005/8/layout/hierarchy1"/>
    <dgm:cxn modelId="{2CA9E6CB-1A0F-486C-94D4-FD069FA29C13}" type="presParOf" srcId="{9FEA0CD2-D0C5-4848-9A5C-28EFF4DCCB2A}" destId="{003DD548-4653-4155-BD7E-CA4D16B55105}" srcOrd="2" destOrd="0" presId="urn:microsoft.com/office/officeart/2005/8/layout/hierarchy1"/>
    <dgm:cxn modelId="{8E0D2E5B-BA38-46A3-AFBF-E624517CE591}" type="presParOf" srcId="{9FEA0CD2-D0C5-4848-9A5C-28EFF4DCCB2A}" destId="{6D875BA1-E898-442E-9E3B-73AE462D48FA}" srcOrd="3" destOrd="0" presId="urn:microsoft.com/office/officeart/2005/8/layout/hierarchy1"/>
    <dgm:cxn modelId="{39049AEF-CBCE-4B5A-A965-E63669E79D8A}" type="presParOf" srcId="{6D875BA1-E898-442E-9E3B-73AE462D48FA}" destId="{62B47E07-1458-433E-BB53-43489563D52A}" srcOrd="0" destOrd="0" presId="urn:microsoft.com/office/officeart/2005/8/layout/hierarchy1"/>
    <dgm:cxn modelId="{944CC22F-60CD-4318-9ADD-2A059268E8A1}" type="presParOf" srcId="{62B47E07-1458-433E-BB53-43489563D52A}" destId="{DC884523-A3FD-4124-82B5-3D9AC728E301}" srcOrd="0" destOrd="0" presId="urn:microsoft.com/office/officeart/2005/8/layout/hierarchy1"/>
    <dgm:cxn modelId="{173577FF-EBE9-47A5-846D-21E10FA82AF1}" type="presParOf" srcId="{62B47E07-1458-433E-BB53-43489563D52A}" destId="{A5F6C2FC-66C3-4757-B55A-4881C2687D48}" srcOrd="1" destOrd="0" presId="urn:microsoft.com/office/officeart/2005/8/layout/hierarchy1"/>
    <dgm:cxn modelId="{8BE52409-2AFC-4CE3-AD4F-5CB48508559D}" type="presParOf" srcId="{6D875BA1-E898-442E-9E3B-73AE462D48FA}" destId="{2951FA39-0DE6-4BD9-8DD4-5CDEEFC5B4A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55871A-7394-4C7A-BC72-F926EE1DC0C1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0097A8A8-AF8B-4A4A-AB4B-7E525CCF08D6}">
      <dgm:prSet phldrT="[Metin]"/>
      <dgm:spPr/>
      <dgm:t>
        <a:bodyPr/>
        <a:lstStyle/>
        <a:p>
          <a:r>
            <a:rPr lang="tr-TR" dirty="0" smtClean="0"/>
            <a:t>Destek Tutarı</a:t>
          </a:r>
          <a:endParaRPr lang="tr-TR" dirty="0"/>
        </a:p>
      </dgm:t>
    </dgm:pt>
    <dgm:pt modelId="{7E3A9AFD-BD79-42A7-A9E9-75E4D3E17A5A}" type="parTrans" cxnId="{475DD7AC-4CF0-4B51-ABFA-A179883EC3A6}">
      <dgm:prSet/>
      <dgm:spPr/>
      <dgm:t>
        <a:bodyPr/>
        <a:lstStyle/>
        <a:p>
          <a:endParaRPr lang="tr-TR"/>
        </a:p>
      </dgm:t>
    </dgm:pt>
    <dgm:pt modelId="{AF2A8054-C6D9-457F-A9D7-0168CDE8FA98}" type="sibTrans" cxnId="{475DD7AC-4CF0-4B51-ABFA-A179883EC3A6}">
      <dgm:prSet/>
      <dgm:spPr/>
      <dgm:t>
        <a:bodyPr/>
        <a:lstStyle/>
        <a:p>
          <a:endParaRPr lang="tr-TR"/>
        </a:p>
      </dgm:t>
    </dgm:pt>
    <dgm:pt modelId="{040B6216-129F-47E7-8B0D-BD7560E818A3}">
      <dgm:prSet phldrT="[Metin]"/>
      <dgm:spPr/>
      <dgm:t>
        <a:bodyPr/>
        <a:lstStyle/>
        <a:p>
          <a:r>
            <a:rPr lang="tr-TR" b="1" dirty="0" smtClean="0"/>
            <a:t>Asgari: 500.000,00 TL</a:t>
          </a:r>
          <a:endParaRPr lang="tr-TR" b="1" dirty="0"/>
        </a:p>
      </dgm:t>
    </dgm:pt>
    <dgm:pt modelId="{7AAEBD81-6CD5-4F19-8CCC-90D4256B5E8A}" type="parTrans" cxnId="{A84A333B-D22D-484F-A3DD-F06A5D07EF32}">
      <dgm:prSet/>
      <dgm:spPr/>
      <dgm:t>
        <a:bodyPr/>
        <a:lstStyle/>
        <a:p>
          <a:endParaRPr lang="tr-TR"/>
        </a:p>
      </dgm:t>
    </dgm:pt>
    <dgm:pt modelId="{268FCDE0-2DFC-4B96-9DAA-7F71B52DBA19}" type="sibTrans" cxnId="{A84A333B-D22D-484F-A3DD-F06A5D07EF32}">
      <dgm:prSet/>
      <dgm:spPr/>
      <dgm:t>
        <a:bodyPr/>
        <a:lstStyle/>
        <a:p>
          <a:endParaRPr lang="tr-TR"/>
        </a:p>
      </dgm:t>
    </dgm:pt>
    <dgm:pt modelId="{78C3293F-F922-4C89-A4F6-24F2F3AD1DDC}">
      <dgm:prSet phldrT="[Metin]"/>
      <dgm:spPr/>
      <dgm:t>
        <a:bodyPr/>
        <a:lstStyle/>
        <a:p>
          <a:r>
            <a:rPr lang="tr-TR" b="1" dirty="0" smtClean="0"/>
            <a:t>Azami: 2.500.000,00 TL</a:t>
          </a:r>
          <a:endParaRPr lang="tr-TR" b="1" dirty="0"/>
        </a:p>
      </dgm:t>
    </dgm:pt>
    <dgm:pt modelId="{76F3C6F4-03B2-4999-8985-816B4FC0C880}" type="parTrans" cxnId="{739ED7DB-325E-49E1-AD7B-22173D81B37B}">
      <dgm:prSet/>
      <dgm:spPr/>
      <dgm:t>
        <a:bodyPr/>
        <a:lstStyle/>
        <a:p>
          <a:endParaRPr lang="tr-TR"/>
        </a:p>
      </dgm:t>
    </dgm:pt>
    <dgm:pt modelId="{AF3B5FEC-35BD-4FAC-9397-73637A63CAD4}" type="sibTrans" cxnId="{739ED7DB-325E-49E1-AD7B-22173D81B37B}">
      <dgm:prSet/>
      <dgm:spPr/>
      <dgm:t>
        <a:bodyPr/>
        <a:lstStyle/>
        <a:p>
          <a:endParaRPr lang="tr-TR"/>
        </a:p>
      </dgm:t>
    </dgm:pt>
    <dgm:pt modelId="{E88E827F-B808-4EA7-9277-A68D9AF5F4B7}">
      <dgm:prSet phldrT="[Metin]"/>
      <dgm:spPr/>
      <dgm:t>
        <a:bodyPr/>
        <a:lstStyle/>
        <a:p>
          <a:r>
            <a:rPr lang="tr-TR" dirty="0" smtClean="0"/>
            <a:t>Destek Oranı</a:t>
          </a:r>
          <a:endParaRPr lang="tr-TR" dirty="0"/>
        </a:p>
      </dgm:t>
    </dgm:pt>
    <dgm:pt modelId="{59109552-755E-4BE3-8478-A7EEC1E98DC8}" type="parTrans" cxnId="{B2A182C7-E980-42DD-9FD6-CBFCF9163B5E}">
      <dgm:prSet/>
      <dgm:spPr/>
      <dgm:t>
        <a:bodyPr/>
        <a:lstStyle/>
        <a:p>
          <a:endParaRPr lang="tr-TR"/>
        </a:p>
      </dgm:t>
    </dgm:pt>
    <dgm:pt modelId="{229221B5-F2CF-446B-BDFD-AD7A49689180}" type="sibTrans" cxnId="{B2A182C7-E980-42DD-9FD6-CBFCF9163B5E}">
      <dgm:prSet/>
      <dgm:spPr/>
      <dgm:t>
        <a:bodyPr/>
        <a:lstStyle/>
        <a:p>
          <a:endParaRPr lang="tr-TR"/>
        </a:p>
      </dgm:t>
    </dgm:pt>
    <dgm:pt modelId="{7DB0B6FE-06A1-4FFB-9A06-66705E2BF40F}">
      <dgm:prSet phldrT="[Metin]"/>
      <dgm:spPr/>
      <dgm:t>
        <a:bodyPr/>
        <a:lstStyle/>
        <a:p>
          <a:r>
            <a:rPr lang="tr-TR" b="1" dirty="0" smtClean="0"/>
            <a:t>Asgari: %25</a:t>
          </a:r>
          <a:endParaRPr lang="tr-TR" b="1" dirty="0"/>
        </a:p>
      </dgm:t>
    </dgm:pt>
    <dgm:pt modelId="{568E3A2F-A0FF-485B-AAD6-76F556FA12EC}" type="parTrans" cxnId="{F32FD164-D9D1-41CC-89A9-4A1A0E479864}">
      <dgm:prSet/>
      <dgm:spPr/>
      <dgm:t>
        <a:bodyPr/>
        <a:lstStyle/>
        <a:p>
          <a:endParaRPr lang="tr-TR"/>
        </a:p>
      </dgm:t>
    </dgm:pt>
    <dgm:pt modelId="{C19F82AB-F05E-4AA3-9363-8DF1E101A635}" type="sibTrans" cxnId="{F32FD164-D9D1-41CC-89A9-4A1A0E479864}">
      <dgm:prSet/>
      <dgm:spPr/>
      <dgm:t>
        <a:bodyPr/>
        <a:lstStyle/>
        <a:p>
          <a:endParaRPr lang="tr-TR"/>
        </a:p>
      </dgm:t>
    </dgm:pt>
    <dgm:pt modelId="{CF0BDB26-DC59-40FA-B9F9-8E0BDEA01D08}">
      <dgm:prSet phldrT="[Metin]"/>
      <dgm:spPr/>
      <dgm:t>
        <a:bodyPr/>
        <a:lstStyle/>
        <a:p>
          <a:r>
            <a:rPr lang="tr-TR" dirty="0" smtClean="0"/>
            <a:t>Destek Süresi</a:t>
          </a:r>
          <a:endParaRPr lang="tr-TR" dirty="0"/>
        </a:p>
      </dgm:t>
    </dgm:pt>
    <dgm:pt modelId="{136CC50B-4C8D-46BC-8F81-CB8D9F55112B}" type="parTrans" cxnId="{6F6D0E7E-BE49-4753-A014-3619FC98E54D}">
      <dgm:prSet/>
      <dgm:spPr/>
      <dgm:t>
        <a:bodyPr/>
        <a:lstStyle/>
        <a:p>
          <a:endParaRPr lang="tr-TR"/>
        </a:p>
      </dgm:t>
    </dgm:pt>
    <dgm:pt modelId="{56C820E9-A179-4A04-8794-69419CF05D57}" type="sibTrans" cxnId="{6F6D0E7E-BE49-4753-A014-3619FC98E54D}">
      <dgm:prSet/>
      <dgm:spPr/>
      <dgm:t>
        <a:bodyPr/>
        <a:lstStyle/>
        <a:p>
          <a:endParaRPr lang="tr-TR"/>
        </a:p>
      </dgm:t>
    </dgm:pt>
    <dgm:pt modelId="{EE9261D2-7703-405D-AF9F-84F272A8DEBF}">
      <dgm:prSet phldrT="[Metin]" custT="1"/>
      <dgm:spPr/>
      <dgm:t>
        <a:bodyPr/>
        <a:lstStyle/>
        <a:p>
          <a:r>
            <a:rPr lang="tr-TR" sz="2000" b="1" dirty="0" smtClean="0"/>
            <a:t>Asgari:       12 Ay</a:t>
          </a:r>
          <a:endParaRPr lang="tr-TR" sz="2000" b="1" dirty="0"/>
        </a:p>
      </dgm:t>
    </dgm:pt>
    <dgm:pt modelId="{D4C5D173-BE7C-4235-AAAF-BA186E067F5C}" type="parTrans" cxnId="{14406C2A-DD7D-42D7-9C48-09EF7A557E1A}">
      <dgm:prSet/>
      <dgm:spPr/>
      <dgm:t>
        <a:bodyPr/>
        <a:lstStyle/>
        <a:p>
          <a:endParaRPr lang="tr-TR"/>
        </a:p>
      </dgm:t>
    </dgm:pt>
    <dgm:pt modelId="{0169840D-923C-4072-B32C-C4611404EF9B}" type="sibTrans" cxnId="{14406C2A-DD7D-42D7-9C48-09EF7A557E1A}">
      <dgm:prSet/>
      <dgm:spPr/>
      <dgm:t>
        <a:bodyPr/>
        <a:lstStyle/>
        <a:p>
          <a:endParaRPr lang="tr-TR"/>
        </a:p>
      </dgm:t>
    </dgm:pt>
    <dgm:pt modelId="{88F95164-519B-47EA-9467-500D06A2BF94}">
      <dgm:prSet phldrT="[Metin]" custT="1"/>
      <dgm:spPr/>
      <dgm:t>
        <a:bodyPr/>
        <a:lstStyle/>
        <a:p>
          <a:r>
            <a:rPr lang="tr-TR" sz="2000" b="1" dirty="0" smtClean="0"/>
            <a:t>Azami:     24 Ay</a:t>
          </a:r>
          <a:endParaRPr lang="tr-TR" sz="2000" b="1" dirty="0"/>
        </a:p>
      </dgm:t>
    </dgm:pt>
    <dgm:pt modelId="{ABE7A907-66AD-4513-B296-00517B980A8E}" type="parTrans" cxnId="{8A2D865F-37EF-4E84-BC03-908861D5144F}">
      <dgm:prSet/>
      <dgm:spPr/>
      <dgm:t>
        <a:bodyPr/>
        <a:lstStyle/>
        <a:p>
          <a:endParaRPr lang="tr-TR"/>
        </a:p>
      </dgm:t>
    </dgm:pt>
    <dgm:pt modelId="{9765FE2C-49EB-4F60-8D46-B49B79A2FF69}" type="sibTrans" cxnId="{8A2D865F-37EF-4E84-BC03-908861D5144F}">
      <dgm:prSet/>
      <dgm:spPr/>
      <dgm:t>
        <a:bodyPr/>
        <a:lstStyle/>
        <a:p>
          <a:endParaRPr lang="tr-TR"/>
        </a:p>
      </dgm:t>
    </dgm:pt>
    <dgm:pt modelId="{3FF015A5-39C0-4A59-AAEA-8268B5048E9C}">
      <dgm:prSet phldrT="[Metin]"/>
      <dgm:spPr/>
      <dgm:t>
        <a:bodyPr/>
        <a:lstStyle/>
        <a:p>
          <a:r>
            <a:rPr lang="tr-TR" b="1" dirty="0" smtClean="0"/>
            <a:t>Azami: %75</a:t>
          </a:r>
          <a:endParaRPr lang="tr-TR" b="1" dirty="0"/>
        </a:p>
      </dgm:t>
    </dgm:pt>
    <dgm:pt modelId="{CCA6952F-F44A-4BA5-979E-806C73FB5B8B}" type="parTrans" cxnId="{166382FE-7454-47D6-B202-85E6757BE6D7}">
      <dgm:prSet/>
      <dgm:spPr/>
      <dgm:t>
        <a:bodyPr/>
        <a:lstStyle/>
        <a:p>
          <a:endParaRPr lang="tr-TR"/>
        </a:p>
      </dgm:t>
    </dgm:pt>
    <dgm:pt modelId="{703DE243-3F00-45B9-AF91-2B7BF9CAE09E}" type="sibTrans" cxnId="{166382FE-7454-47D6-B202-85E6757BE6D7}">
      <dgm:prSet/>
      <dgm:spPr/>
      <dgm:t>
        <a:bodyPr/>
        <a:lstStyle/>
        <a:p>
          <a:endParaRPr lang="tr-TR"/>
        </a:p>
      </dgm:t>
    </dgm:pt>
    <dgm:pt modelId="{D3E9A72C-921B-41CC-A32F-FB0823584826}" type="pres">
      <dgm:prSet presAssocID="{7255871A-7394-4C7A-BC72-F926EE1DC0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1BA8ADC-A038-4888-93F5-BB360F7DC7A4}" type="pres">
      <dgm:prSet presAssocID="{0097A8A8-AF8B-4A4A-AB4B-7E525CCF08D6}" presName="composite" presStyleCnt="0"/>
      <dgm:spPr/>
    </dgm:pt>
    <dgm:pt modelId="{BC583937-1067-48AA-8580-63A64F016CEE}" type="pres">
      <dgm:prSet presAssocID="{0097A8A8-AF8B-4A4A-AB4B-7E525CCF08D6}" presName="parTx" presStyleLbl="alignNode1" presStyleIdx="0" presStyleCnt="3" custScaleX="117375" custScaleY="914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5B87BB8-5710-419D-A913-8C0BF1EA8A76}" type="pres">
      <dgm:prSet presAssocID="{0097A8A8-AF8B-4A4A-AB4B-7E525CCF08D6}" presName="desTx" presStyleLbl="alignAccFollowNode1" presStyleIdx="0" presStyleCnt="3" custScaleX="117375" custScaleY="9140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0EDF5A9-2A4F-4A1B-B029-8402F12031BF}" type="pres">
      <dgm:prSet presAssocID="{AF2A8054-C6D9-457F-A9D7-0168CDE8FA98}" presName="space" presStyleCnt="0"/>
      <dgm:spPr/>
    </dgm:pt>
    <dgm:pt modelId="{6BD70FEA-71B4-4CC1-8486-826C64150A6F}" type="pres">
      <dgm:prSet presAssocID="{E88E827F-B808-4EA7-9277-A68D9AF5F4B7}" presName="composite" presStyleCnt="0"/>
      <dgm:spPr/>
    </dgm:pt>
    <dgm:pt modelId="{4FD0826B-F8CF-4C96-8AE2-72DA1F4ECB54}" type="pres">
      <dgm:prSet presAssocID="{E88E827F-B808-4EA7-9277-A68D9AF5F4B7}" presName="parTx" presStyleLbl="alignNode1" presStyleIdx="1" presStyleCnt="3" custScaleY="889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97CDA8-2EC4-4E3E-BF80-BEB83056DC62}" type="pres">
      <dgm:prSet presAssocID="{E88E827F-B808-4EA7-9277-A68D9AF5F4B7}" presName="desTx" presStyleLbl="alignAccFollowNode1" presStyleIdx="1" presStyleCnt="3" custScaleY="8894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087C80A-EEA3-48AA-B9C2-BAA08ED7AA11}" type="pres">
      <dgm:prSet presAssocID="{229221B5-F2CF-446B-BDFD-AD7A49689180}" presName="space" presStyleCnt="0"/>
      <dgm:spPr/>
    </dgm:pt>
    <dgm:pt modelId="{004C8C07-52EF-47B0-A211-95FD01B11C3F}" type="pres">
      <dgm:prSet presAssocID="{CF0BDB26-DC59-40FA-B9F9-8E0BDEA01D08}" presName="composite" presStyleCnt="0"/>
      <dgm:spPr/>
    </dgm:pt>
    <dgm:pt modelId="{E879FEF6-DA22-49E7-BC4E-3FF9CFD35938}" type="pres">
      <dgm:prSet presAssocID="{CF0BDB26-DC59-40FA-B9F9-8E0BDEA01D08}" presName="parTx" presStyleLbl="alignNode1" presStyleIdx="2" presStyleCnt="3" custScaleY="85825" custLinFactNeighborX="-566" custLinFactNeighborY="-24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E2C7C6-3306-4EC6-AD94-2F37B8686ADE}" type="pres">
      <dgm:prSet presAssocID="{CF0BDB26-DC59-40FA-B9F9-8E0BDEA01D08}" presName="desTx" presStyleLbl="alignAccFollowNode1" presStyleIdx="2" presStyleCnt="3" custAng="0" custScaleY="88352" custLinFactNeighborX="-566" custLinFactNeighborY="60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F9A6EAE-A55B-4931-9203-D8F7F63E6116}" type="presOf" srcId="{7255871A-7394-4C7A-BC72-F926EE1DC0C1}" destId="{D3E9A72C-921B-41CC-A32F-FB0823584826}" srcOrd="0" destOrd="0" presId="urn:microsoft.com/office/officeart/2005/8/layout/hList1"/>
    <dgm:cxn modelId="{14406C2A-DD7D-42D7-9C48-09EF7A557E1A}" srcId="{CF0BDB26-DC59-40FA-B9F9-8E0BDEA01D08}" destId="{EE9261D2-7703-405D-AF9F-84F272A8DEBF}" srcOrd="0" destOrd="0" parTransId="{D4C5D173-BE7C-4235-AAAF-BA186E067F5C}" sibTransId="{0169840D-923C-4072-B32C-C4611404EF9B}"/>
    <dgm:cxn modelId="{864FAA51-EAA8-4E09-8D89-9D3954F90137}" type="presOf" srcId="{CF0BDB26-DC59-40FA-B9F9-8E0BDEA01D08}" destId="{E879FEF6-DA22-49E7-BC4E-3FF9CFD35938}" srcOrd="0" destOrd="0" presId="urn:microsoft.com/office/officeart/2005/8/layout/hList1"/>
    <dgm:cxn modelId="{475DD7AC-4CF0-4B51-ABFA-A179883EC3A6}" srcId="{7255871A-7394-4C7A-BC72-F926EE1DC0C1}" destId="{0097A8A8-AF8B-4A4A-AB4B-7E525CCF08D6}" srcOrd="0" destOrd="0" parTransId="{7E3A9AFD-BD79-42A7-A9E9-75E4D3E17A5A}" sibTransId="{AF2A8054-C6D9-457F-A9D7-0168CDE8FA98}"/>
    <dgm:cxn modelId="{043D508D-85FD-46FC-82D2-F585E1644D68}" type="presOf" srcId="{E88E827F-B808-4EA7-9277-A68D9AF5F4B7}" destId="{4FD0826B-F8CF-4C96-8AE2-72DA1F4ECB54}" srcOrd="0" destOrd="0" presId="urn:microsoft.com/office/officeart/2005/8/layout/hList1"/>
    <dgm:cxn modelId="{91DEFB03-EA63-4E78-A38C-77B745F1518B}" type="presOf" srcId="{88F95164-519B-47EA-9467-500D06A2BF94}" destId="{38E2C7C6-3306-4EC6-AD94-2F37B8686ADE}" srcOrd="0" destOrd="1" presId="urn:microsoft.com/office/officeart/2005/8/layout/hList1"/>
    <dgm:cxn modelId="{739ED7DB-325E-49E1-AD7B-22173D81B37B}" srcId="{0097A8A8-AF8B-4A4A-AB4B-7E525CCF08D6}" destId="{78C3293F-F922-4C89-A4F6-24F2F3AD1DDC}" srcOrd="1" destOrd="0" parTransId="{76F3C6F4-03B2-4999-8985-816B4FC0C880}" sibTransId="{AF3B5FEC-35BD-4FAC-9397-73637A63CAD4}"/>
    <dgm:cxn modelId="{20DBF15A-6866-48A1-B894-8A013F668457}" type="presOf" srcId="{78C3293F-F922-4C89-A4F6-24F2F3AD1DDC}" destId="{85B87BB8-5710-419D-A913-8C0BF1EA8A76}" srcOrd="0" destOrd="1" presId="urn:microsoft.com/office/officeart/2005/8/layout/hList1"/>
    <dgm:cxn modelId="{6BD2F55F-83C9-4D15-BE7F-D66F0FDD5A28}" type="presOf" srcId="{040B6216-129F-47E7-8B0D-BD7560E818A3}" destId="{85B87BB8-5710-419D-A913-8C0BF1EA8A76}" srcOrd="0" destOrd="0" presId="urn:microsoft.com/office/officeart/2005/8/layout/hList1"/>
    <dgm:cxn modelId="{B2A182C7-E980-42DD-9FD6-CBFCF9163B5E}" srcId="{7255871A-7394-4C7A-BC72-F926EE1DC0C1}" destId="{E88E827F-B808-4EA7-9277-A68D9AF5F4B7}" srcOrd="1" destOrd="0" parTransId="{59109552-755E-4BE3-8478-A7EEC1E98DC8}" sibTransId="{229221B5-F2CF-446B-BDFD-AD7A49689180}"/>
    <dgm:cxn modelId="{166382FE-7454-47D6-B202-85E6757BE6D7}" srcId="{E88E827F-B808-4EA7-9277-A68D9AF5F4B7}" destId="{3FF015A5-39C0-4A59-AAEA-8268B5048E9C}" srcOrd="1" destOrd="0" parTransId="{CCA6952F-F44A-4BA5-979E-806C73FB5B8B}" sibTransId="{703DE243-3F00-45B9-AF91-2B7BF9CAE09E}"/>
    <dgm:cxn modelId="{E1BBD8DD-7DE4-493E-8982-875A63A62E8D}" type="presOf" srcId="{3FF015A5-39C0-4A59-AAEA-8268B5048E9C}" destId="{B897CDA8-2EC4-4E3E-BF80-BEB83056DC62}" srcOrd="0" destOrd="1" presId="urn:microsoft.com/office/officeart/2005/8/layout/hList1"/>
    <dgm:cxn modelId="{F4E32E56-0676-4313-8287-48F5DB8CED20}" type="presOf" srcId="{0097A8A8-AF8B-4A4A-AB4B-7E525CCF08D6}" destId="{BC583937-1067-48AA-8580-63A64F016CEE}" srcOrd="0" destOrd="0" presId="urn:microsoft.com/office/officeart/2005/8/layout/hList1"/>
    <dgm:cxn modelId="{8A2D865F-37EF-4E84-BC03-908861D5144F}" srcId="{CF0BDB26-DC59-40FA-B9F9-8E0BDEA01D08}" destId="{88F95164-519B-47EA-9467-500D06A2BF94}" srcOrd="1" destOrd="0" parTransId="{ABE7A907-66AD-4513-B296-00517B980A8E}" sibTransId="{9765FE2C-49EB-4F60-8D46-B49B79A2FF69}"/>
    <dgm:cxn modelId="{D81DE228-83BB-4030-8FDF-FF96BD986AB6}" type="presOf" srcId="{EE9261D2-7703-405D-AF9F-84F272A8DEBF}" destId="{38E2C7C6-3306-4EC6-AD94-2F37B8686ADE}" srcOrd="0" destOrd="0" presId="urn:microsoft.com/office/officeart/2005/8/layout/hList1"/>
    <dgm:cxn modelId="{A84A333B-D22D-484F-A3DD-F06A5D07EF32}" srcId="{0097A8A8-AF8B-4A4A-AB4B-7E525CCF08D6}" destId="{040B6216-129F-47E7-8B0D-BD7560E818A3}" srcOrd="0" destOrd="0" parTransId="{7AAEBD81-6CD5-4F19-8CCC-90D4256B5E8A}" sibTransId="{268FCDE0-2DFC-4B96-9DAA-7F71B52DBA19}"/>
    <dgm:cxn modelId="{6F6D0E7E-BE49-4753-A014-3619FC98E54D}" srcId="{7255871A-7394-4C7A-BC72-F926EE1DC0C1}" destId="{CF0BDB26-DC59-40FA-B9F9-8E0BDEA01D08}" srcOrd="2" destOrd="0" parTransId="{136CC50B-4C8D-46BC-8F81-CB8D9F55112B}" sibTransId="{56C820E9-A179-4A04-8794-69419CF05D57}"/>
    <dgm:cxn modelId="{F32FD164-D9D1-41CC-89A9-4A1A0E479864}" srcId="{E88E827F-B808-4EA7-9277-A68D9AF5F4B7}" destId="{7DB0B6FE-06A1-4FFB-9A06-66705E2BF40F}" srcOrd="0" destOrd="0" parTransId="{568E3A2F-A0FF-485B-AAD6-76F556FA12EC}" sibTransId="{C19F82AB-F05E-4AA3-9363-8DF1E101A635}"/>
    <dgm:cxn modelId="{3A6DEA30-4A4C-4D70-BB71-0B8D1C218246}" type="presOf" srcId="{7DB0B6FE-06A1-4FFB-9A06-66705E2BF40F}" destId="{B897CDA8-2EC4-4E3E-BF80-BEB83056DC62}" srcOrd="0" destOrd="0" presId="urn:microsoft.com/office/officeart/2005/8/layout/hList1"/>
    <dgm:cxn modelId="{A2A71980-60A7-456A-B674-E24C841B5D96}" type="presParOf" srcId="{D3E9A72C-921B-41CC-A32F-FB0823584826}" destId="{41BA8ADC-A038-4888-93F5-BB360F7DC7A4}" srcOrd="0" destOrd="0" presId="urn:microsoft.com/office/officeart/2005/8/layout/hList1"/>
    <dgm:cxn modelId="{E0299B8E-2181-4E78-9509-1C3EC6588E73}" type="presParOf" srcId="{41BA8ADC-A038-4888-93F5-BB360F7DC7A4}" destId="{BC583937-1067-48AA-8580-63A64F016CEE}" srcOrd="0" destOrd="0" presId="urn:microsoft.com/office/officeart/2005/8/layout/hList1"/>
    <dgm:cxn modelId="{8DAA0E61-CC7F-45F4-857B-764DBFA752FE}" type="presParOf" srcId="{41BA8ADC-A038-4888-93F5-BB360F7DC7A4}" destId="{85B87BB8-5710-419D-A913-8C0BF1EA8A76}" srcOrd="1" destOrd="0" presId="urn:microsoft.com/office/officeart/2005/8/layout/hList1"/>
    <dgm:cxn modelId="{BA664466-B515-4089-8772-448C90E03643}" type="presParOf" srcId="{D3E9A72C-921B-41CC-A32F-FB0823584826}" destId="{60EDF5A9-2A4F-4A1B-B029-8402F12031BF}" srcOrd="1" destOrd="0" presId="urn:microsoft.com/office/officeart/2005/8/layout/hList1"/>
    <dgm:cxn modelId="{6C67DC70-F5CB-431C-8C88-2D34294F7031}" type="presParOf" srcId="{D3E9A72C-921B-41CC-A32F-FB0823584826}" destId="{6BD70FEA-71B4-4CC1-8486-826C64150A6F}" srcOrd="2" destOrd="0" presId="urn:microsoft.com/office/officeart/2005/8/layout/hList1"/>
    <dgm:cxn modelId="{AA0371E3-F96A-4574-87FE-02C37B9F6EB8}" type="presParOf" srcId="{6BD70FEA-71B4-4CC1-8486-826C64150A6F}" destId="{4FD0826B-F8CF-4C96-8AE2-72DA1F4ECB54}" srcOrd="0" destOrd="0" presId="urn:microsoft.com/office/officeart/2005/8/layout/hList1"/>
    <dgm:cxn modelId="{0B25AFDE-A000-4769-AC17-F77EC6E440C1}" type="presParOf" srcId="{6BD70FEA-71B4-4CC1-8486-826C64150A6F}" destId="{B897CDA8-2EC4-4E3E-BF80-BEB83056DC62}" srcOrd="1" destOrd="0" presId="urn:microsoft.com/office/officeart/2005/8/layout/hList1"/>
    <dgm:cxn modelId="{87E9DB10-A31C-4BFC-87CB-8F0B0CEE3FC2}" type="presParOf" srcId="{D3E9A72C-921B-41CC-A32F-FB0823584826}" destId="{7087C80A-EEA3-48AA-B9C2-BAA08ED7AA11}" srcOrd="3" destOrd="0" presId="urn:microsoft.com/office/officeart/2005/8/layout/hList1"/>
    <dgm:cxn modelId="{25D84E3A-56F2-4643-9EDA-A9E0090A65C7}" type="presParOf" srcId="{D3E9A72C-921B-41CC-A32F-FB0823584826}" destId="{004C8C07-52EF-47B0-A211-95FD01B11C3F}" srcOrd="4" destOrd="0" presId="urn:microsoft.com/office/officeart/2005/8/layout/hList1"/>
    <dgm:cxn modelId="{0CB5E7DC-06A6-4817-BD78-456B292B20CD}" type="presParOf" srcId="{004C8C07-52EF-47B0-A211-95FD01B11C3F}" destId="{E879FEF6-DA22-49E7-BC4E-3FF9CFD35938}" srcOrd="0" destOrd="0" presId="urn:microsoft.com/office/officeart/2005/8/layout/hList1"/>
    <dgm:cxn modelId="{44EF001A-46D7-48CB-9DF9-99DD294C21D8}" type="presParOf" srcId="{004C8C07-52EF-47B0-A211-95FD01B11C3F}" destId="{38E2C7C6-3306-4EC6-AD94-2F37B8686AD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55871A-7394-4C7A-BC72-F926EE1DC0C1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0097A8A8-AF8B-4A4A-AB4B-7E525CCF08D6}">
      <dgm:prSet phldrT="[Metin]"/>
      <dgm:spPr/>
      <dgm:t>
        <a:bodyPr/>
        <a:lstStyle/>
        <a:p>
          <a:r>
            <a:rPr lang="tr-TR" dirty="0" smtClean="0"/>
            <a:t>Destek Tutarı</a:t>
          </a:r>
          <a:endParaRPr lang="tr-TR" dirty="0"/>
        </a:p>
      </dgm:t>
    </dgm:pt>
    <dgm:pt modelId="{7E3A9AFD-BD79-42A7-A9E9-75E4D3E17A5A}" type="parTrans" cxnId="{475DD7AC-4CF0-4B51-ABFA-A179883EC3A6}">
      <dgm:prSet/>
      <dgm:spPr/>
      <dgm:t>
        <a:bodyPr/>
        <a:lstStyle/>
        <a:p>
          <a:endParaRPr lang="tr-TR"/>
        </a:p>
      </dgm:t>
    </dgm:pt>
    <dgm:pt modelId="{AF2A8054-C6D9-457F-A9D7-0168CDE8FA98}" type="sibTrans" cxnId="{475DD7AC-4CF0-4B51-ABFA-A179883EC3A6}">
      <dgm:prSet/>
      <dgm:spPr/>
      <dgm:t>
        <a:bodyPr/>
        <a:lstStyle/>
        <a:p>
          <a:endParaRPr lang="tr-TR"/>
        </a:p>
      </dgm:t>
    </dgm:pt>
    <dgm:pt modelId="{040B6216-129F-47E7-8B0D-BD7560E818A3}">
      <dgm:prSet phldrT="[Metin]"/>
      <dgm:spPr/>
      <dgm:t>
        <a:bodyPr/>
        <a:lstStyle/>
        <a:p>
          <a:r>
            <a:rPr lang="tr-TR" b="1" dirty="0" smtClean="0"/>
            <a:t>Asgari: 500.000,00 TL</a:t>
          </a:r>
          <a:endParaRPr lang="tr-TR" b="1" dirty="0"/>
        </a:p>
      </dgm:t>
    </dgm:pt>
    <dgm:pt modelId="{7AAEBD81-6CD5-4F19-8CCC-90D4256B5E8A}" type="parTrans" cxnId="{A84A333B-D22D-484F-A3DD-F06A5D07EF32}">
      <dgm:prSet/>
      <dgm:spPr/>
      <dgm:t>
        <a:bodyPr/>
        <a:lstStyle/>
        <a:p>
          <a:endParaRPr lang="tr-TR"/>
        </a:p>
      </dgm:t>
    </dgm:pt>
    <dgm:pt modelId="{268FCDE0-2DFC-4B96-9DAA-7F71B52DBA19}" type="sibTrans" cxnId="{A84A333B-D22D-484F-A3DD-F06A5D07EF32}">
      <dgm:prSet/>
      <dgm:spPr/>
      <dgm:t>
        <a:bodyPr/>
        <a:lstStyle/>
        <a:p>
          <a:endParaRPr lang="tr-TR"/>
        </a:p>
      </dgm:t>
    </dgm:pt>
    <dgm:pt modelId="{78C3293F-F922-4C89-A4F6-24F2F3AD1DDC}">
      <dgm:prSet phldrT="[Metin]"/>
      <dgm:spPr/>
      <dgm:t>
        <a:bodyPr/>
        <a:lstStyle/>
        <a:p>
          <a:r>
            <a:rPr lang="tr-TR" b="1" dirty="0" smtClean="0"/>
            <a:t>Azami: 2.500.000,00 TL</a:t>
          </a:r>
          <a:endParaRPr lang="tr-TR" b="1" dirty="0"/>
        </a:p>
      </dgm:t>
    </dgm:pt>
    <dgm:pt modelId="{76F3C6F4-03B2-4999-8985-816B4FC0C880}" type="parTrans" cxnId="{739ED7DB-325E-49E1-AD7B-22173D81B37B}">
      <dgm:prSet/>
      <dgm:spPr/>
      <dgm:t>
        <a:bodyPr/>
        <a:lstStyle/>
        <a:p>
          <a:endParaRPr lang="tr-TR"/>
        </a:p>
      </dgm:t>
    </dgm:pt>
    <dgm:pt modelId="{AF3B5FEC-35BD-4FAC-9397-73637A63CAD4}" type="sibTrans" cxnId="{739ED7DB-325E-49E1-AD7B-22173D81B37B}">
      <dgm:prSet/>
      <dgm:spPr/>
      <dgm:t>
        <a:bodyPr/>
        <a:lstStyle/>
        <a:p>
          <a:endParaRPr lang="tr-TR"/>
        </a:p>
      </dgm:t>
    </dgm:pt>
    <dgm:pt modelId="{E88E827F-B808-4EA7-9277-A68D9AF5F4B7}">
      <dgm:prSet phldrT="[Metin]"/>
      <dgm:spPr/>
      <dgm:t>
        <a:bodyPr/>
        <a:lstStyle/>
        <a:p>
          <a:r>
            <a:rPr lang="tr-TR" dirty="0" smtClean="0"/>
            <a:t>Destek Oranı</a:t>
          </a:r>
          <a:endParaRPr lang="tr-TR" dirty="0"/>
        </a:p>
      </dgm:t>
    </dgm:pt>
    <dgm:pt modelId="{59109552-755E-4BE3-8478-A7EEC1E98DC8}" type="parTrans" cxnId="{B2A182C7-E980-42DD-9FD6-CBFCF9163B5E}">
      <dgm:prSet/>
      <dgm:spPr/>
      <dgm:t>
        <a:bodyPr/>
        <a:lstStyle/>
        <a:p>
          <a:endParaRPr lang="tr-TR"/>
        </a:p>
      </dgm:t>
    </dgm:pt>
    <dgm:pt modelId="{229221B5-F2CF-446B-BDFD-AD7A49689180}" type="sibTrans" cxnId="{B2A182C7-E980-42DD-9FD6-CBFCF9163B5E}">
      <dgm:prSet/>
      <dgm:spPr/>
      <dgm:t>
        <a:bodyPr/>
        <a:lstStyle/>
        <a:p>
          <a:endParaRPr lang="tr-TR"/>
        </a:p>
      </dgm:t>
    </dgm:pt>
    <dgm:pt modelId="{7DB0B6FE-06A1-4FFB-9A06-66705E2BF40F}">
      <dgm:prSet phldrT="[Metin]"/>
      <dgm:spPr/>
      <dgm:t>
        <a:bodyPr/>
        <a:lstStyle/>
        <a:p>
          <a:r>
            <a:rPr lang="tr-TR" b="1" dirty="0" smtClean="0"/>
            <a:t>Asgari: %25</a:t>
          </a:r>
          <a:endParaRPr lang="tr-TR" b="1" dirty="0"/>
        </a:p>
      </dgm:t>
    </dgm:pt>
    <dgm:pt modelId="{568E3A2F-A0FF-485B-AAD6-76F556FA12EC}" type="parTrans" cxnId="{F32FD164-D9D1-41CC-89A9-4A1A0E479864}">
      <dgm:prSet/>
      <dgm:spPr/>
      <dgm:t>
        <a:bodyPr/>
        <a:lstStyle/>
        <a:p>
          <a:endParaRPr lang="tr-TR"/>
        </a:p>
      </dgm:t>
    </dgm:pt>
    <dgm:pt modelId="{C19F82AB-F05E-4AA3-9363-8DF1E101A635}" type="sibTrans" cxnId="{F32FD164-D9D1-41CC-89A9-4A1A0E479864}">
      <dgm:prSet/>
      <dgm:spPr/>
      <dgm:t>
        <a:bodyPr/>
        <a:lstStyle/>
        <a:p>
          <a:endParaRPr lang="tr-TR"/>
        </a:p>
      </dgm:t>
    </dgm:pt>
    <dgm:pt modelId="{CF0BDB26-DC59-40FA-B9F9-8E0BDEA01D08}">
      <dgm:prSet phldrT="[Metin]"/>
      <dgm:spPr/>
      <dgm:t>
        <a:bodyPr/>
        <a:lstStyle/>
        <a:p>
          <a:r>
            <a:rPr lang="tr-TR" dirty="0" smtClean="0"/>
            <a:t>Destek Süresi</a:t>
          </a:r>
          <a:endParaRPr lang="tr-TR" dirty="0"/>
        </a:p>
      </dgm:t>
    </dgm:pt>
    <dgm:pt modelId="{136CC50B-4C8D-46BC-8F81-CB8D9F55112B}" type="parTrans" cxnId="{6F6D0E7E-BE49-4753-A014-3619FC98E54D}">
      <dgm:prSet/>
      <dgm:spPr/>
      <dgm:t>
        <a:bodyPr/>
        <a:lstStyle/>
        <a:p>
          <a:endParaRPr lang="tr-TR"/>
        </a:p>
      </dgm:t>
    </dgm:pt>
    <dgm:pt modelId="{56C820E9-A179-4A04-8794-69419CF05D57}" type="sibTrans" cxnId="{6F6D0E7E-BE49-4753-A014-3619FC98E54D}">
      <dgm:prSet/>
      <dgm:spPr/>
      <dgm:t>
        <a:bodyPr/>
        <a:lstStyle/>
        <a:p>
          <a:endParaRPr lang="tr-TR"/>
        </a:p>
      </dgm:t>
    </dgm:pt>
    <dgm:pt modelId="{EE9261D2-7703-405D-AF9F-84F272A8DEBF}">
      <dgm:prSet phldrT="[Metin]" custT="1"/>
      <dgm:spPr/>
      <dgm:t>
        <a:bodyPr/>
        <a:lstStyle/>
        <a:p>
          <a:r>
            <a:rPr lang="tr-TR" sz="2000" b="1" dirty="0" smtClean="0"/>
            <a:t>Asgari:       12 Ay</a:t>
          </a:r>
          <a:endParaRPr lang="tr-TR" sz="2000" b="1" dirty="0"/>
        </a:p>
      </dgm:t>
    </dgm:pt>
    <dgm:pt modelId="{D4C5D173-BE7C-4235-AAAF-BA186E067F5C}" type="parTrans" cxnId="{14406C2A-DD7D-42D7-9C48-09EF7A557E1A}">
      <dgm:prSet/>
      <dgm:spPr/>
      <dgm:t>
        <a:bodyPr/>
        <a:lstStyle/>
        <a:p>
          <a:endParaRPr lang="tr-TR"/>
        </a:p>
      </dgm:t>
    </dgm:pt>
    <dgm:pt modelId="{0169840D-923C-4072-B32C-C4611404EF9B}" type="sibTrans" cxnId="{14406C2A-DD7D-42D7-9C48-09EF7A557E1A}">
      <dgm:prSet/>
      <dgm:spPr/>
      <dgm:t>
        <a:bodyPr/>
        <a:lstStyle/>
        <a:p>
          <a:endParaRPr lang="tr-TR"/>
        </a:p>
      </dgm:t>
    </dgm:pt>
    <dgm:pt modelId="{88F95164-519B-47EA-9467-500D06A2BF94}">
      <dgm:prSet phldrT="[Metin]" custT="1"/>
      <dgm:spPr/>
      <dgm:t>
        <a:bodyPr/>
        <a:lstStyle/>
        <a:p>
          <a:r>
            <a:rPr lang="tr-TR" sz="2000" b="1" dirty="0" smtClean="0"/>
            <a:t>Azami:     24 Ay</a:t>
          </a:r>
          <a:endParaRPr lang="tr-TR" sz="2000" b="1" dirty="0"/>
        </a:p>
      </dgm:t>
    </dgm:pt>
    <dgm:pt modelId="{ABE7A907-66AD-4513-B296-00517B980A8E}" type="parTrans" cxnId="{8A2D865F-37EF-4E84-BC03-908861D5144F}">
      <dgm:prSet/>
      <dgm:spPr/>
      <dgm:t>
        <a:bodyPr/>
        <a:lstStyle/>
        <a:p>
          <a:endParaRPr lang="tr-TR"/>
        </a:p>
      </dgm:t>
    </dgm:pt>
    <dgm:pt modelId="{9765FE2C-49EB-4F60-8D46-B49B79A2FF69}" type="sibTrans" cxnId="{8A2D865F-37EF-4E84-BC03-908861D5144F}">
      <dgm:prSet/>
      <dgm:spPr/>
      <dgm:t>
        <a:bodyPr/>
        <a:lstStyle/>
        <a:p>
          <a:endParaRPr lang="tr-TR"/>
        </a:p>
      </dgm:t>
    </dgm:pt>
    <dgm:pt modelId="{3FF015A5-39C0-4A59-AAEA-8268B5048E9C}">
      <dgm:prSet phldrT="[Metin]"/>
      <dgm:spPr/>
      <dgm:t>
        <a:bodyPr/>
        <a:lstStyle/>
        <a:p>
          <a:r>
            <a:rPr lang="tr-TR" b="1" dirty="0" smtClean="0"/>
            <a:t>Azami: %75</a:t>
          </a:r>
          <a:endParaRPr lang="tr-TR" b="1" dirty="0"/>
        </a:p>
      </dgm:t>
    </dgm:pt>
    <dgm:pt modelId="{CCA6952F-F44A-4BA5-979E-806C73FB5B8B}" type="parTrans" cxnId="{166382FE-7454-47D6-B202-85E6757BE6D7}">
      <dgm:prSet/>
      <dgm:spPr/>
      <dgm:t>
        <a:bodyPr/>
        <a:lstStyle/>
        <a:p>
          <a:endParaRPr lang="tr-TR"/>
        </a:p>
      </dgm:t>
    </dgm:pt>
    <dgm:pt modelId="{703DE243-3F00-45B9-AF91-2B7BF9CAE09E}" type="sibTrans" cxnId="{166382FE-7454-47D6-B202-85E6757BE6D7}">
      <dgm:prSet/>
      <dgm:spPr/>
      <dgm:t>
        <a:bodyPr/>
        <a:lstStyle/>
        <a:p>
          <a:endParaRPr lang="tr-TR"/>
        </a:p>
      </dgm:t>
    </dgm:pt>
    <dgm:pt modelId="{D3E9A72C-921B-41CC-A32F-FB0823584826}" type="pres">
      <dgm:prSet presAssocID="{7255871A-7394-4C7A-BC72-F926EE1DC0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1BA8ADC-A038-4888-93F5-BB360F7DC7A4}" type="pres">
      <dgm:prSet presAssocID="{0097A8A8-AF8B-4A4A-AB4B-7E525CCF08D6}" presName="composite" presStyleCnt="0"/>
      <dgm:spPr/>
    </dgm:pt>
    <dgm:pt modelId="{BC583937-1067-48AA-8580-63A64F016CEE}" type="pres">
      <dgm:prSet presAssocID="{0097A8A8-AF8B-4A4A-AB4B-7E525CCF08D6}" presName="parTx" presStyleLbl="alignNode1" presStyleIdx="0" presStyleCnt="3" custScaleX="117375" custScaleY="914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5B87BB8-5710-419D-A913-8C0BF1EA8A76}" type="pres">
      <dgm:prSet presAssocID="{0097A8A8-AF8B-4A4A-AB4B-7E525CCF08D6}" presName="desTx" presStyleLbl="alignAccFollowNode1" presStyleIdx="0" presStyleCnt="3" custScaleX="117375" custScaleY="9140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0EDF5A9-2A4F-4A1B-B029-8402F12031BF}" type="pres">
      <dgm:prSet presAssocID="{AF2A8054-C6D9-457F-A9D7-0168CDE8FA98}" presName="space" presStyleCnt="0"/>
      <dgm:spPr/>
    </dgm:pt>
    <dgm:pt modelId="{6BD70FEA-71B4-4CC1-8486-826C64150A6F}" type="pres">
      <dgm:prSet presAssocID="{E88E827F-B808-4EA7-9277-A68D9AF5F4B7}" presName="composite" presStyleCnt="0"/>
      <dgm:spPr/>
    </dgm:pt>
    <dgm:pt modelId="{4FD0826B-F8CF-4C96-8AE2-72DA1F4ECB54}" type="pres">
      <dgm:prSet presAssocID="{E88E827F-B808-4EA7-9277-A68D9AF5F4B7}" presName="parTx" presStyleLbl="alignNode1" presStyleIdx="1" presStyleCnt="3" custScaleY="889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97CDA8-2EC4-4E3E-BF80-BEB83056DC62}" type="pres">
      <dgm:prSet presAssocID="{E88E827F-B808-4EA7-9277-A68D9AF5F4B7}" presName="desTx" presStyleLbl="alignAccFollowNode1" presStyleIdx="1" presStyleCnt="3" custScaleY="8894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087C80A-EEA3-48AA-B9C2-BAA08ED7AA11}" type="pres">
      <dgm:prSet presAssocID="{229221B5-F2CF-446B-BDFD-AD7A49689180}" presName="space" presStyleCnt="0"/>
      <dgm:spPr/>
    </dgm:pt>
    <dgm:pt modelId="{004C8C07-52EF-47B0-A211-95FD01B11C3F}" type="pres">
      <dgm:prSet presAssocID="{CF0BDB26-DC59-40FA-B9F9-8E0BDEA01D08}" presName="composite" presStyleCnt="0"/>
      <dgm:spPr/>
    </dgm:pt>
    <dgm:pt modelId="{E879FEF6-DA22-49E7-BC4E-3FF9CFD35938}" type="pres">
      <dgm:prSet presAssocID="{CF0BDB26-DC59-40FA-B9F9-8E0BDEA01D08}" presName="parTx" presStyleLbl="alignNode1" presStyleIdx="2" presStyleCnt="3" custScaleY="85825" custLinFactNeighborX="-566" custLinFactNeighborY="-24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E2C7C6-3306-4EC6-AD94-2F37B8686ADE}" type="pres">
      <dgm:prSet presAssocID="{CF0BDB26-DC59-40FA-B9F9-8E0BDEA01D08}" presName="desTx" presStyleLbl="alignAccFollowNode1" presStyleIdx="2" presStyleCnt="3" custAng="0" custScaleY="88352" custLinFactNeighborX="-566" custLinFactNeighborY="60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F9A6EAE-A55B-4931-9203-D8F7F63E6116}" type="presOf" srcId="{7255871A-7394-4C7A-BC72-F926EE1DC0C1}" destId="{D3E9A72C-921B-41CC-A32F-FB0823584826}" srcOrd="0" destOrd="0" presId="urn:microsoft.com/office/officeart/2005/8/layout/hList1"/>
    <dgm:cxn modelId="{14406C2A-DD7D-42D7-9C48-09EF7A557E1A}" srcId="{CF0BDB26-DC59-40FA-B9F9-8E0BDEA01D08}" destId="{EE9261D2-7703-405D-AF9F-84F272A8DEBF}" srcOrd="0" destOrd="0" parTransId="{D4C5D173-BE7C-4235-AAAF-BA186E067F5C}" sibTransId="{0169840D-923C-4072-B32C-C4611404EF9B}"/>
    <dgm:cxn modelId="{864FAA51-EAA8-4E09-8D89-9D3954F90137}" type="presOf" srcId="{CF0BDB26-DC59-40FA-B9F9-8E0BDEA01D08}" destId="{E879FEF6-DA22-49E7-BC4E-3FF9CFD35938}" srcOrd="0" destOrd="0" presId="urn:microsoft.com/office/officeart/2005/8/layout/hList1"/>
    <dgm:cxn modelId="{475DD7AC-4CF0-4B51-ABFA-A179883EC3A6}" srcId="{7255871A-7394-4C7A-BC72-F926EE1DC0C1}" destId="{0097A8A8-AF8B-4A4A-AB4B-7E525CCF08D6}" srcOrd="0" destOrd="0" parTransId="{7E3A9AFD-BD79-42A7-A9E9-75E4D3E17A5A}" sibTransId="{AF2A8054-C6D9-457F-A9D7-0168CDE8FA98}"/>
    <dgm:cxn modelId="{043D508D-85FD-46FC-82D2-F585E1644D68}" type="presOf" srcId="{E88E827F-B808-4EA7-9277-A68D9AF5F4B7}" destId="{4FD0826B-F8CF-4C96-8AE2-72DA1F4ECB54}" srcOrd="0" destOrd="0" presId="urn:microsoft.com/office/officeart/2005/8/layout/hList1"/>
    <dgm:cxn modelId="{91DEFB03-EA63-4E78-A38C-77B745F1518B}" type="presOf" srcId="{88F95164-519B-47EA-9467-500D06A2BF94}" destId="{38E2C7C6-3306-4EC6-AD94-2F37B8686ADE}" srcOrd="0" destOrd="1" presId="urn:microsoft.com/office/officeart/2005/8/layout/hList1"/>
    <dgm:cxn modelId="{739ED7DB-325E-49E1-AD7B-22173D81B37B}" srcId="{0097A8A8-AF8B-4A4A-AB4B-7E525CCF08D6}" destId="{78C3293F-F922-4C89-A4F6-24F2F3AD1DDC}" srcOrd="1" destOrd="0" parTransId="{76F3C6F4-03B2-4999-8985-816B4FC0C880}" sibTransId="{AF3B5FEC-35BD-4FAC-9397-73637A63CAD4}"/>
    <dgm:cxn modelId="{20DBF15A-6866-48A1-B894-8A013F668457}" type="presOf" srcId="{78C3293F-F922-4C89-A4F6-24F2F3AD1DDC}" destId="{85B87BB8-5710-419D-A913-8C0BF1EA8A76}" srcOrd="0" destOrd="1" presId="urn:microsoft.com/office/officeart/2005/8/layout/hList1"/>
    <dgm:cxn modelId="{6BD2F55F-83C9-4D15-BE7F-D66F0FDD5A28}" type="presOf" srcId="{040B6216-129F-47E7-8B0D-BD7560E818A3}" destId="{85B87BB8-5710-419D-A913-8C0BF1EA8A76}" srcOrd="0" destOrd="0" presId="urn:microsoft.com/office/officeart/2005/8/layout/hList1"/>
    <dgm:cxn modelId="{B2A182C7-E980-42DD-9FD6-CBFCF9163B5E}" srcId="{7255871A-7394-4C7A-BC72-F926EE1DC0C1}" destId="{E88E827F-B808-4EA7-9277-A68D9AF5F4B7}" srcOrd="1" destOrd="0" parTransId="{59109552-755E-4BE3-8478-A7EEC1E98DC8}" sibTransId="{229221B5-F2CF-446B-BDFD-AD7A49689180}"/>
    <dgm:cxn modelId="{166382FE-7454-47D6-B202-85E6757BE6D7}" srcId="{E88E827F-B808-4EA7-9277-A68D9AF5F4B7}" destId="{3FF015A5-39C0-4A59-AAEA-8268B5048E9C}" srcOrd="1" destOrd="0" parTransId="{CCA6952F-F44A-4BA5-979E-806C73FB5B8B}" sibTransId="{703DE243-3F00-45B9-AF91-2B7BF9CAE09E}"/>
    <dgm:cxn modelId="{E1BBD8DD-7DE4-493E-8982-875A63A62E8D}" type="presOf" srcId="{3FF015A5-39C0-4A59-AAEA-8268B5048E9C}" destId="{B897CDA8-2EC4-4E3E-BF80-BEB83056DC62}" srcOrd="0" destOrd="1" presId="urn:microsoft.com/office/officeart/2005/8/layout/hList1"/>
    <dgm:cxn modelId="{F4E32E56-0676-4313-8287-48F5DB8CED20}" type="presOf" srcId="{0097A8A8-AF8B-4A4A-AB4B-7E525CCF08D6}" destId="{BC583937-1067-48AA-8580-63A64F016CEE}" srcOrd="0" destOrd="0" presId="urn:microsoft.com/office/officeart/2005/8/layout/hList1"/>
    <dgm:cxn modelId="{8A2D865F-37EF-4E84-BC03-908861D5144F}" srcId="{CF0BDB26-DC59-40FA-B9F9-8E0BDEA01D08}" destId="{88F95164-519B-47EA-9467-500D06A2BF94}" srcOrd="1" destOrd="0" parTransId="{ABE7A907-66AD-4513-B296-00517B980A8E}" sibTransId="{9765FE2C-49EB-4F60-8D46-B49B79A2FF69}"/>
    <dgm:cxn modelId="{D81DE228-83BB-4030-8FDF-FF96BD986AB6}" type="presOf" srcId="{EE9261D2-7703-405D-AF9F-84F272A8DEBF}" destId="{38E2C7C6-3306-4EC6-AD94-2F37B8686ADE}" srcOrd="0" destOrd="0" presId="urn:microsoft.com/office/officeart/2005/8/layout/hList1"/>
    <dgm:cxn modelId="{A84A333B-D22D-484F-A3DD-F06A5D07EF32}" srcId="{0097A8A8-AF8B-4A4A-AB4B-7E525CCF08D6}" destId="{040B6216-129F-47E7-8B0D-BD7560E818A3}" srcOrd="0" destOrd="0" parTransId="{7AAEBD81-6CD5-4F19-8CCC-90D4256B5E8A}" sibTransId="{268FCDE0-2DFC-4B96-9DAA-7F71B52DBA19}"/>
    <dgm:cxn modelId="{6F6D0E7E-BE49-4753-A014-3619FC98E54D}" srcId="{7255871A-7394-4C7A-BC72-F926EE1DC0C1}" destId="{CF0BDB26-DC59-40FA-B9F9-8E0BDEA01D08}" srcOrd="2" destOrd="0" parTransId="{136CC50B-4C8D-46BC-8F81-CB8D9F55112B}" sibTransId="{56C820E9-A179-4A04-8794-69419CF05D57}"/>
    <dgm:cxn modelId="{F32FD164-D9D1-41CC-89A9-4A1A0E479864}" srcId="{E88E827F-B808-4EA7-9277-A68D9AF5F4B7}" destId="{7DB0B6FE-06A1-4FFB-9A06-66705E2BF40F}" srcOrd="0" destOrd="0" parTransId="{568E3A2F-A0FF-485B-AAD6-76F556FA12EC}" sibTransId="{C19F82AB-F05E-4AA3-9363-8DF1E101A635}"/>
    <dgm:cxn modelId="{3A6DEA30-4A4C-4D70-BB71-0B8D1C218246}" type="presOf" srcId="{7DB0B6FE-06A1-4FFB-9A06-66705E2BF40F}" destId="{B897CDA8-2EC4-4E3E-BF80-BEB83056DC62}" srcOrd="0" destOrd="0" presId="urn:microsoft.com/office/officeart/2005/8/layout/hList1"/>
    <dgm:cxn modelId="{A2A71980-60A7-456A-B674-E24C841B5D96}" type="presParOf" srcId="{D3E9A72C-921B-41CC-A32F-FB0823584826}" destId="{41BA8ADC-A038-4888-93F5-BB360F7DC7A4}" srcOrd="0" destOrd="0" presId="urn:microsoft.com/office/officeart/2005/8/layout/hList1"/>
    <dgm:cxn modelId="{E0299B8E-2181-4E78-9509-1C3EC6588E73}" type="presParOf" srcId="{41BA8ADC-A038-4888-93F5-BB360F7DC7A4}" destId="{BC583937-1067-48AA-8580-63A64F016CEE}" srcOrd="0" destOrd="0" presId="urn:microsoft.com/office/officeart/2005/8/layout/hList1"/>
    <dgm:cxn modelId="{8DAA0E61-CC7F-45F4-857B-764DBFA752FE}" type="presParOf" srcId="{41BA8ADC-A038-4888-93F5-BB360F7DC7A4}" destId="{85B87BB8-5710-419D-A913-8C0BF1EA8A76}" srcOrd="1" destOrd="0" presId="urn:microsoft.com/office/officeart/2005/8/layout/hList1"/>
    <dgm:cxn modelId="{BA664466-B515-4089-8772-448C90E03643}" type="presParOf" srcId="{D3E9A72C-921B-41CC-A32F-FB0823584826}" destId="{60EDF5A9-2A4F-4A1B-B029-8402F12031BF}" srcOrd="1" destOrd="0" presId="urn:microsoft.com/office/officeart/2005/8/layout/hList1"/>
    <dgm:cxn modelId="{6C67DC70-F5CB-431C-8C88-2D34294F7031}" type="presParOf" srcId="{D3E9A72C-921B-41CC-A32F-FB0823584826}" destId="{6BD70FEA-71B4-4CC1-8486-826C64150A6F}" srcOrd="2" destOrd="0" presId="urn:microsoft.com/office/officeart/2005/8/layout/hList1"/>
    <dgm:cxn modelId="{AA0371E3-F96A-4574-87FE-02C37B9F6EB8}" type="presParOf" srcId="{6BD70FEA-71B4-4CC1-8486-826C64150A6F}" destId="{4FD0826B-F8CF-4C96-8AE2-72DA1F4ECB54}" srcOrd="0" destOrd="0" presId="urn:microsoft.com/office/officeart/2005/8/layout/hList1"/>
    <dgm:cxn modelId="{0B25AFDE-A000-4769-AC17-F77EC6E440C1}" type="presParOf" srcId="{6BD70FEA-71B4-4CC1-8486-826C64150A6F}" destId="{B897CDA8-2EC4-4E3E-BF80-BEB83056DC62}" srcOrd="1" destOrd="0" presId="urn:microsoft.com/office/officeart/2005/8/layout/hList1"/>
    <dgm:cxn modelId="{87E9DB10-A31C-4BFC-87CB-8F0B0CEE3FC2}" type="presParOf" srcId="{D3E9A72C-921B-41CC-A32F-FB0823584826}" destId="{7087C80A-EEA3-48AA-B9C2-BAA08ED7AA11}" srcOrd="3" destOrd="0" presId="urn:microsoft.com/office/officeart/2005/8/layout/hList1"/>
    <dgm:cxn modelId="{25D84E3A-56F2-4643-9EDA-A9E0090A65C7}" type="presParOf" srcId="{D3E9A72C-921B-41CC-A32F-FB0823584826}" destId="{004C8C07-52EF-47B0-A211-95FD01B11C3F}" srcOrd="4" destOrd="0" presId="urn:microsoft.com/office/officeart/2005/8/layout/hList1"/>
    <dgm:cxn modelId="{0CB5E7DC-06A6-4817-BD78-456B292B20CD}" type="presParOf" srcId="{004C8C07-52EF-47B0-A211-95FD01B11C3F}" destId="{E879FEF6-DA22-49E7-BC4E-3FF9CFD35938}" srcOrd="0" destOrd="0" presId="urn:microsoft.com/office/officeart/2005/8/layout/hList1"/>
    <dgm:cxn modelId="{44EF001A-46D7-48CB-9DF9-99DD294C21D8}" type="presParOf" srcId="{004C8C07-52EF-47B0-A211-95FD01B11C3F}" destId="{38E2C7C6-3306-4EC6-AD94-2F37B8686AD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9B27B8-687F-4B7F-9640-21AF3C1CAC12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0C33CE1B-6C2E-4783-A472-2F8E02EDA108}">
      <dgm:prSet phldrT="[Metin]"/>
      <dgm:spPr/>
      <dgm:t>
        <a:bodyPr/>
        <a:lstStyle/>
        <a:p>
          <a:r>
            <a:rPr lang="tr-TR" b="1" dirty="0" smtClean="0"/>
            <a:t>Üyelik</a:t>
          </a:r>
          <a:endParaRPr lang="tr-TR" b="1" dirty="0"/>
        </a:p>
      </dgm:t>
    </dgm:pt>
    <dgm:pt modelId="{E143C447-6B1E-44D0-AD75-ED6E91AA05A4}" type="parTrans" cxnId="{630267CC-417E-4BE1-9740-2312F8B3CAC7}">
      <dgm:prSet/>
      <dgm:spPr/>
      <dgm:t>
        <a:bodyPr/>
        <a:lstStyle/>
        <a:p>
          <a:endParaRPr lang="tr-TR"/>
        </a:p>
      </dgm:t>
    </dgm:pt>
    <dgm:pt modelId="{6AF1D427-771B-4FB3-8D6B-278B63863A95}" type="sibTrans" cxnId="{630267CC-417E-4BE1-9740-2312F8B3CAC7}">
      <dgm:prSet/>
      <dgm:spPr/>
      <dgm:t>
        <a:bodyPr/>
        <a:lstStyle/>
        <a:p>
          <a:endParaRPr lang="tr-TR"/>
        </a:p>
      </dgm:t>
    </dgm:pt>
    <dgm:pt modelId="{FE7E5728-0205-4FD2-B94D-641AF1B91B42}">
      <dgm:prSet phldrT="[Metin]"/>
      <dgm:spPr/>
      <dgm:t>
        <a:bodyPr/>
        <a:lstStyle/>
        <a:p>
          <a:r>
            <a:rPr lang="tr-TR" dirty="0" smtClean="0"/>
            <a:t>Proje yazabilmek için </a:t>
          </a:r>
          <a:r>
            <a:rPr lang="tr-TR" dirty="0" err="1" smtClean="0"/>
            <a:t>KAYS’a</a:t>
          </a:r>
          <a:r>
            <a:rPr lang="tr-TR" dirty="0" smtClean="0"/>
            <a:t> ücretsiz üye olunuz.</a:t>
          </a:r>
          <a:endParaRPr lang="tr-TR" dirty="0"/>
        </a:p>
      </dgm:t>
    </dgm:pt>
    <dgm:pt modelId="{0102059E-4DF8-4633-8917-9A2711011D71}" type="parTrans" cxnId="{9890DD17-0CA6-4DDF-BEE3-2FF01BB5203B}">
      <dgm:prSet/>
      <dgm:spPr/>
      <dgm:t>
        <a:bodyPr/>
        <a:lstStyle/>
        <a:p>
          <a:endParaRPr lang="tr-TR"/>
        </a:p>
      </dgm:t>
    </dgm:pt>
    <dgm:pt modelId="{52AF7E15-6F3B-4C2B-89E2-78C983538E18}" type="sibTrans" cxnId="{9890DD17-0CA6-4DDF-BEE3-2FF01BB5203B}">
      <dgm:prSet/>
      <dgm:spPr/>
      <dgm:t>
        <a:bodyPr/>
        <a:lstStyle/>
        <a:p>
          <a:endParaRPr lang="tr-TR"/>
        </a:p>
      </dgm:t>
    </dgm:pt>
    <dgm:pt modelId="{F053572F-9705-4F56-A350-17A3E7C74EF2}">
      <dgm:prSet phldrT="[Metin]"/>
      <dgm:spPr/>
      <dgm:t>
        <a:bodyPr/>
        <a:lstStyle/>
        <a:p>
          <a:r>
            <a:rPr lang="tr-TR" b="1" dirty="0" smtClean="0"/>
            <a:t>Proje Başvuru Formu</a:t>
          </a:r>
          <a:endParaRPr lang="tr-TR" b="1" dirty="0"/>
        </a:p>
      </dgm:t>
    </dgm:pt>
    <dgm:pt modelId="{0CF8D8B0-2380-4017-BBE7-43E8F5461884}" type="parTrans" cxnId="{C4B9F63F-35C9-446C-8C6E-0EEBFF7FEE7A}">
      <dgm:prSet/>
      <dgm:spPr/>
      <dgm:t>
        <a:bodyPr/>
        <a:lstStyle/>
        <a:p>
          <a:endParaRPr lang="tr-TR"/>
        </a:p>
      </dgm:t>
    </dgm:pt>
    <dgm:pt modelId="{2B762303-02E5-4465-88F7-2A6143DD4811}" type="sibTrans" cxnId="{C4B9F63F-35C9-446C-8C6E-0EEBFF7FEE7A}">
      <dgm:prSet/>
      <dgm:spPr/>
      <dgm:t>
        <a:bodyPr/>
        <a:lstStyle/>
        <a:p>
          <a:endParaRPr lang="tr-TR"/>
        </a:p>
      </dgm:t>
    </dgm:pt>
    <dgm:pt modelId="{4487EF5A-9868-4586-98F8-3662F9CFFFBB}">
      <dgm:prSet phldrT="[Metin]"/>
      <dgm:spPr/>
      <dgm:t>
        <a:bodyPr/>
        <a:lstStyle/>
        <a:p>
          <a:r>
            <a:rPr lang="tr-TR" dirty="0" smtClean="0"/>
            <a:t>KAYS üzerinden başvuru formunu hazırlayınız.</a:t>
          </a:r>
          <a:endParaRPr lang="tr-TR" dirty="0"/>
        </a:p>
      </dgm:t>
    </dgm:pt>
    <dgm:pt modelId="{B3DA6AC3-A63A-4991-8288-557CC45EAAE8}" type="parTrans" cxnId="{52F2D766-823B-4B87-B852-5FEDB708D61D}">
      <dgm:prSet/>
      <dgm:spPr/>
      <dgm:t>
        <a:bodyPr/>
        <a:lstStyle/>
        <a:p>
          <a:endParaRPr lang="tr-TR"/>
        </a:p>
      </dgm:t>
    </dgm:pt>
    <dgm:pt modelId="{948219EC-DD3A-4A60-80E7-94F88C30F3FC}" type="sibTrans" cxnId="{52F2D766-823B-4B87-B852-5FEDB708D61D}">
      <dgm:prSet/>
      <dgm:spPr/>
      <dgm:t>
        <a:bodyPr/>
        <a:lstStyle/>
        <a:p>
          <a:endParaRPr lang="tr-TR"/>
        </a:p>
      </dgm:t>
    </dgm:pt>
    <dgm:pt modelId="{DE60DE4F-C30A-4C5E-AC5E-BF4560A9C941}">
      <dgm:prSet phldrT="[Metin]"/>
      <dgm:spPr/>
      <dgm:t>
        <a:bodyPr/>
        <a:lstStyle/>
        <a:p>
          <a:r>
            <a:rPr lang="tr-TR" b="1" dirty="0" smtClean="0"/>
            <a:t>Online Onay</a:t>
          </a:r>
          <a:endParaRPr lang="tr-TR" b="1" dirty="0"/>
        </a:p>
      </dgm:t>
    </dgm:pt>
    <dgm:pt modelId="{30337908-3F8C-44BA-959C-7531010DEC25}" type="parTrans" cxnId="{B3B0F457-5F02-40E4-B89A-683CBA059D97}">
      <dgm:prSet/>
      <dgm:spPr/>
      <dgm:t>
        <a:bodyPr/>
        <a:lstStyle/>
        <a:p>
          <a:endParaRPr lang="tr-TR"/>
        </a:p>
      </dgm:t>
    </dgm:pt>
    <dgm:pt modelId="{7A3FEB5F-1071-4522-846B-79E44E3DD454}" type="sibTrans" cxnId="{B3B0F457-5F02-40E4-B89A-683CBA059D97}">
      <dgm:prSet/>
      <dgm:spPr/>
      <dgm:t>
        <a:bodyPr/>
        <a:lstStyle/>
        <a:p>
          <a:endParaRPr lang="tr-TR"/>
        </a:p>
      </dgm:t>
    </dgm:pt>
    <dgm:pt modelId="{29780E0A-B152-4431-8F50-D486D3A40407}">
      <dgm:prSet phldrT="[Metin]"/>
      <dgm:spPr/>
      <dgm:t>
        <a:bodyPr/>
        <a:lstStyle/>
        <a:p>
          <a:r>
            <a:rPr lang="tr-TR" dirty="0" smtClean="0"/>
            <a:t>Proje yazımı tamamlandıktan sonra (Türkçe), internet üzerinden son başvuru tarihine kadar onaylayınız.</a:t>
          </a:r>
          <a:endParaRPr lang="tr-TR" dirty="0"/>
        </a:p>
      </dgm:t>
    </dgm:pt>
    <dgm:pt modelId="{3BFE500C-0A66-43C1-8E96-C5D09069894E}" type="parTrans" cxnId="{0F7B82A8-B748-4139-BD1F-5DA9AAAA7E2D}">
      <dgm:prSet/>
      <dgm:spPr/>
      <dgm:t>
        <a:bodyPr/>
        <a:lstStyle/>
        <a:p>
          <a:endParaRPr lang="tr-TR"/>
        </a:p>
      </dgm:t>
    </dgm:pt>
    <dgm:pt modelId="{10BF842E-1179-4615-AB18-E310F859E862}" type="sibTrans" cxnId="{0F7B82A8-B748-4139-BD1F-5DA9AAAA7E2D}">
      <dgm:prSet/>
      <dgm:spPr/>
      <dgm:t>
        <a:bodyPr/>
        <a:lstStyle/>
        <a:p>
          <a:endParaRPr lang="tr-TR"/>
        </a:p>
      </dgm:t>
    </dgm:pt>
    <dgm:pt modelId="{5021DEB2-8F21-4985-9408-AA6683E53853}" type="pres">
      <dgm:prSet presAssocID="{6B9B27B8-687F-4B7F-9640-21AF3C1CAC1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CBBA5D3-6EAF-4614-8D33-5912A768E7D9}" type="pres">
      <dgm:prSet presAssocID="{0C33CE1B-6C2E-4783-A472-2F8E02EDA108}" presName="composite" presStyleCnt="0"/>
      <dgm:spPr/>
    </dgm:pt>
    <dgm:pt modelId="{8009E9D1-FFF1-4013-9385-4EF9C8296B58}" type="pres">
      <dgm:prSet presAssocID="{0C33CE1B-6C2E-4783-A472-2F8E02EDA10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B2E031-EF75-4CE2-A005-662A51ED72BB}" type="pres">
      <dgm:prSet presAssocID="{0C33CE1B-6C2E-4783-A472-2F8E02EDA10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52D1E5-3020-4D8B-A426-19CAFEFC7673}" type="pres">
      <dgm:prSet presAssocID="{6AF1D427-771B-4FB3-8D6B-278B63863A95}" presName="sp" presStyleCnt="0"/>
      <dgm:spPr/>
    </dgm:pt>
    <dgm:pt modelId="{DD3C4B4C-3392-4F33-91DD-02A348FA10C9}" type="pres">
      <dgm:prSet presAssocID="{F053572F-9705-4F56-A350-17A3E7C74EF2}" presName="composite" presStyleCnt="0"/>
      <dgm:spPr/>
    </dgm:pt>
    <dgm:pt modelId="{DA8FD779-8A46-42DF-BAEA-1D9BB963E40D}" type="pres">
      <dgm:prSet presAssocID="{F053572F-9705-4F56-A350-17A3E7C74EF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60AC4D5-0551-4B1B-A90D-D068EF27CE03}" type="pres">
      <dgm:prSet presAssocID="{F053572F-9705-4F56-A350-17A3E7C74EF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1E42491-F7A5-439F-8560-4E1928F2B0E7}" type="pres">
      <dgm:prSet presAssocID="{2B762303-02E5-4465-88F7-2A6143DD4811}" presName="sp" presStyleCnt="0"/>
      <dgm:spPr/>
    </dgm:pt>
    <dgm:pt modelId="{0747A1AB-E2DD-4987-82F9-EB889E92EFDE}" type="pres">
      <dgm:prSet presAssocID="{DE60DE4F-C30A-4C5E-AC5E-BF4560A9C941}" presName="composite" presStyleCnt="0"/>
      <dgm:spPr/>
    </dgm:pt>
    <dgm:pt modelId="{91489C8B-C04D-449E-A599-E5F0F974D6E7}" type="pres">
      <dgm:prSet presAssocID="{DE60DE4F-C30A-4C5E-AC5E-BF4560A9C94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8D0292-9FE3-4F6E-B1E3-2B529A97C434}" type="pres">
      <dgm:prSet presAssocID="{DE60DE4F-C30A-4C5E-AC5E-BF4560A9C94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DAAE6AB-7113-47F0-A423-7975AA1B7D6B}" type="presOf" srcId="{29780E0A-B152-4431-8F50-D486D3A40407}" destId="{588D0292-9FE3-4F6E-B1E3-2B529A97C434}" srcOrd="0" destOrd="0" presId="urn:microsoft.com/office/officeart/2005/8/layout/chevron2"/>
    <dgm:cxn modelId="{B3B0F457-5F02-40E4-B89A-683CBA059D97}" srcId="{6B9B27B8-687F-4B7F-9640-21AF3C1CAC12}" destId="{DE60DE4F-C30A-4C5E-AC5E-BF4560A9C941}" srcOrd="2" destOrd="0" parTransId="{30337908-3F8C-44BA-959C-7531010DEC25}" sibTransId="{7A3FEB5F-1071-4522-846B-79E44E3DD454}"/>
    <dgm:cxn modelId="{C4B9F63F-35C9-446C-8C6E-0EEBFF7FEE7A}" srcId="{6B9B27B8-687F-4B7F-9640-21AF3C1CAC12}" destId="{F053572F-9705-4F56-A350-17A3E7C74EF2}" srcOrd="1" destOrd="0" parTransId="{0CF8D8B0-2380-4017-BBE7-43E8F5461884}" sibTransId="{2B762303-02E5-4465-88F7-2A6143DD4811}"/>
    <dgm:cxn modelId="{9890DD17-0CA6-4DDF-BEE3-2FF01BB5203B}" srcId="{0C33CE1B-6C2E-4783-A472-2F8E02EDA108}" destId="{FE7E5728-0205-4FD2-B94D-641AF1B91B42}" srcOrd="0" destOrd="0" parTransId="{0102059E-4DF8-4633-8917-9A2711011D71}" sibTransId="{52AF7E15-6F3B-4C2B-89E2-78C983538E18}"/>
    <dgm:cxn modelId="{2B9CE85B-323C-42C6-8A2C-AF6398AADADB}" type="presOf" srcId="{DE60DE4F-C30A-4C5E-AC5E-BF4560A9C941}" destId="{91489C8B-C04D-449E-A599-E5F0F974D6E7}" srcOrd="0" destOrd="0" presId="urn:microsoft.com/office/officeart/2005/8/layout/chevron2"/>
    <dgm:cxn modelId="{5199D034-130E-4B06-A154-FB028990EEEF}" type="presOf" srcId="{6B9B27B8-687F-4B7F-9640-21AF3C1CAC12}" destId="{5021DEB2-8F21-4985-9408-AA6683E53853}" srcOrd="0" destOrd="0" presId="urn:microsoft.com/office/officeart/2005/8/layout/chevron2"/>
    <dgm:cxn modelId="{52F2D766-823B-4B87-B852-5FEDB708D61D}" srcId="{F053572F-9705-4F56-A350-17A3E7C74EF2}" destId="{4487EF5A-9868-4586-98F8-3662F9CFFFBB}" srcOrd="0" destOrd="0" parTransId="{B3DA6AC3-A63A-4991-8288-557CC45EAAE8}" sibTransId="{948219EC-DD3A-4A60-80E7-94F88C30F3FC}"/>
    <dgm:cxn modelId="{080A7A2E-2AF1-4B9F-8230-466760563282}" type="presOf" srcId="{F053572F-9705-4F56-A350-17A3E7C74EF2}" destId="{DA8FD779-8A46-42DF-BAEA-1D9BB963E40D}" srcOrd="0" destOrd="0" presId="urn:microsoft.com/office/officeart/2005/8/layout/chevron2"/>
    <dgm:cxn modelId="{562F67DB-3FF6-46D7-9813-C74644040E33}" type="presOf" srcId="{4487EF5A-9868-4586-98F8-3662F9CFFFBB}" destId="{760AC4D5-0551-4B1B-A90D-D068EF27CE03}" srcOrd="0" destOrd="0" presId="urn:microsoft.com/office/officeart/2005/8/layout/chevron2"/>
    <dgm:cxn modelId="{630267CC-417E-4BE1-9740-2312F8B3CAC7}" srcId="{6B9B27B8-687F-4B7F-9640-21AF3C1CAC12}" destId="{0C33CE1B-6C2E-4783-A472-2F8E02EDA108}" srcOrd="0" destOrd="0" parTransId="{E143C447-6B1E-44D0-AD75-ED6E91AA05A4}" sibTransId="{6AF1D427-771B-4FB3-8D6B-278B63863A95}"/>
    <dgm:cxn modelId="{0F7B82A8-B748-4139-BD1F-5DA9AAAA7E2D}" srcId="{DE60DE4F-C30A-4C5E-AC5E-BF4560A9C941}" destId="{29780E0A-B152-4431-8F50-D486D3A40407}" srcOrd="0" destOrd="0" parTransId="{3BFE500C-0A66-43C1-8E96-C5D09069894E}" sibTransId="{10BF842E-1179-4615-AB18-E310F859E862}"/>
    <dgm:cxn modelId="{CD2836F1-3F2A-4427-A75B-029C7054E81D}" type="presOf" srcId="{0C33CE1B-6C2E-4783-A472-2F8E02EDA108}" destId="{8009E9D1-FFF1-4013-9385-4EF9C8296B58}" srcOrd="0" destOrd="0" presId="urn:microsoft.com/office/officeart/2005/8/layout/chevron2"/>
    <dgm:cxn modelId="{DB8C5061-67AA-4297-9A81-CAAE0AA58A77}" type="presOf" srcId="{FE7E5728-0205-4FD2-B94D-641AF1B91B42}" destId="{14B2E031-EF75-4CE2-A005-662A51ED72BB}" srcOrd="0" destOrd="0" presId="urn:microsoft.com/office/officeart/2005/8/layout/chevron2"/>
    <dgm:cxn modelId="{A55334E8-13BB-4D16-AD7A-6AEF7E8EF178}" type="presParOf" srcId="{5021DEB2-8F21-4985-9408-AA6683E53853}" destId="{FCBBA5D3-6EAF-4614-8D33-5912A768E7D9}" srcOrd="0" destOrd="0" presId="urn:microsoft.com/office/officeart/2005/8/layout/chevron2"/>
    <dgm:cxn modelId="{9842EC69-372A-4702-B44C-8DA9706FD71F}" type="presParOf" srcId="{FCBBA5D3-6EAF-4614-8D33-5912A768E7D9}" destId="{8009E9D1-FFF1-4013-9385-4EF9C8296B58}" srcOrd="0" destOrd="0" presId="urn:microsoft.com/office/officeart/2005/8/layout/chevron2"/>
    <dgm:cxn modelId="{4CFD7D0C-4048-4F9B-AA91-64A21B95F237}" type="presParOf" srcId="{FCBBA5D3-6EAF-4614-8D33-5912A768E7D9}" destId="{14B2E031-EF75-4CE2-A005-662A51ED72BB}" srcOrd="1" destOrd="0" presId="urn:microsoft.com/office/officeart/2005/8/layout/chevron2"/>
    <dgm:cxn modelId="{0317D2D4-5648-41EB-8A0C-D7A490FC2727}" type="presParOf" srcId="{5021DEB2-8F21-4985-9408-AA6683E53853}" destId="{2D52D1E5-3020-4D8B-A426-19CAFEFC7673}" srcOrd="1" destOrd="0" presId="urn:microsoft.com/office/officeart/2005/8/layout/chevron2"/>
    <dgm:cxn modelId="{18F1220A-3139-49CC-A57B-95A05502A237}" type="presParOf" srcId="{5021DEB2-8F21-4985-9408-AA6683E53853}" destId="{DD3C4B4C-3392-4F33-91DD-02A348FA10C9}" srcOrd="2" destOrd="0" presId="urn:microsoft.com/office/officeart/2005/8/layout/chevron2"/>
    <dgm:cxn modelId="{67FDA06C-3FEA-4911-8912-AF0A500ADA96}" type="presParOf" srcId="{DD3C4B4C-3392-4F33-91DD-02A348FA10C9}" destId="{DA8FD779-8A46-42DF-BAEA-1D9BB963E40D}" srcOrd="0" destOrd="0" presId="urn:microsoft.com/office/officeart/2005/8/layout/chevron2"/>
    <dgm:cxn modelId="{DFE1CCBE-4A8F-4519-BF2F-96A17937640B}" type="presParOf" srcId="{DD3C4B4C-3392-4F33-91DD-02A348FA10C9}" destId="{760AC4D5-0551-4B1B-A90D-D068EF27CE03}" srcOrd="1" destOrd="0" presId="urn:microsoft.com/office/officeart/2005/8/layout/chevron2"/>
    <dgm:cxn modelId="{15E6D4A8-071D-45D3-B5E1-8C3241B3CF19}" type="presParOf" srcId="{5021DEB2-8F21-4985-9408-AA6683E53853}" destId="{41E42491-F7A5-439F-8560-4E1928F2B0E7}" srcOrd="3" destOrd="0" presId="urn:microsoft.com/office/officeart/2005/8/layout/chevron2"/>
    <dgm:cxn modelId="{E6A15B3B-79EB-4943-BFA4-CCCC400B2325}" type="presParOf" srcId="{5021DEB2-8F21-4985-9408-AA6683E53853}" destId="{0747A1AB-E2DD-4987-82F9-EB889E92EFDE}" srcOrd="4" destOrd="0" presId="urn:microsoft.com/office/officeart/2005/8/layout/chevron2"/>
    <dgm:cxn modelId="{B40D1248-EFCB-42F9-B0D8-CC35E457A8AC}" type="presParOf" srcId="{0747A1AB-E2DD-4987-82F9-EB889E92EFDE}" destId="{91489C8B-C04D-449E-A599-E5F0F974D6E7}" srcOrd="0" destOrd="0" presId="urn:microsoft.com/office/officeart/2005/8/layout/chevron2"/>
    <dgm:cxn modelId="{66CACD6D-60E9-4627-AA9F-6A805AAAFB12}" type="presParOf" srcId="{0747A1AB-E2DD-4987-82F9-EB889E92EFDE}" destId="{588D0292-9FE3-4F6E-B1E3-2B529A97C43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9B27B8-687F-4B7F-9640-21AF3C1CAC12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0C33CE1B-6C2E-4783-A472-2F8E02EDA108}">
      <dgm:prSet phldrT="[Metin]"/>
      <dgm:spPr/>
      <dgm:t>
        <a:bodyPr/>
        <a:lstStyle/>
        <a:p>
          <a:r>
            <a:rPr lang="tr-TR" b="1" dirty="0" smtClean="0"/>
            <a:t>Taahhütname</a:t>
          </a:r>
          <a:endParaRPr lang="tr-TR" b="1" dirty="0"/>
        </a:p>
      </dgm:t>
    </dgm:pt>
    <dgm:pt modelId="{E143C447-6B1E-44D0-AD75-ED6E91AA05A4}" type="parTrans" cxnId="{630267CC-417E-4BE1-9740-2312F8B3CAC7}">
      <dgm:prSet/>
      <dgm:spPr/>
      <dgm:t>
        <a:bodyPr/>
        <a:lstStyle/>
        <a:p>
          <a:endParaRPr lang="tr-TR"/>
        </a:p>
      </dgm:t>
    </dgm:pt>
    <dgm:pt modelId="{6AF1D427-771B-4FB3-8D6B-278B63863A95}" type="sibTrans" cxnId="{630267CC-417E-4BE1-9740-2312F8B3CAC7}">
      <dgm:prSet/>
      <dgm:spPr/>
      <dgm:t>
        <a:bodyPr/>
        <a:lstStyle/>
        <a:p>
          <a:endParaRPr lang="tr-TR"/>
        </a:p>
      </dgm:t>
    </dgm:pt>
    <dgm:pt modelId="{FE7E5728-0205-4FD2-B94D-641AF1B91B42}">
      <dgm:prSet phldrT="[Metin]" custT="1"/>
      <dgm:spPr/>
      <dgm:t>
        <a:bodyPr/>
        <a:lstStyle/>
        <a:p>
          <a:pPr algn="just"/>
          <a:r>
            <a:rPr lang="tr-TR" sz="1800" dirty="0" smtClean="0"/>
            <a:t>Başvuru KAYS üzerinden üretilen taahhütnamenin imzalanması ile tamamlanır. </a:t>
          </a:r>
          <a:endParaRPr lang="tr-TR" sz="1800" dirty="0"/>
        </a:p>
      </dgm:t>
    </dgm:pt>
    <dgm:pt modelId="{0102059E-4DF8-4633-8917-9A2711011D71}" type="parTrans" cxnId="{9890DD17-0CA6-4DDF-BEE3-2FF01BB5203B}">
      <dgm:prSet/>
      <dgm:spPr/>
      <dgm:t>
        <a:bodyPr/>
        <a:lstStyle/>
        <a:p>
          <a:endParaRPr lang="tr-TR"/>
        </a:p>
      </dgm:t>
    </dgm:pt>
    <dgm:pt modelId="{52AF7E15-6F3B-4C2B-89E2-78C983538E18}" type="sibTrans" cxnId="{9890DD17-0CA6-4DDF-BEE3-2FF01BB5203B}">
      <dgm:prSet/>
      <dgm:spPr/>
      <dgm:t>
        <a:bodyPr/>
        <a:lstStyle/>
        <a:p>
          <a:endParaRPr lang="tr-TR"/>
        </a:p>
      </dgm:t>
    </dgm:pt>
    <dgm:pt modelId="{F053572F-9705-4F56-A350-17A3E7C74EF2}">
      <dgm:prSet phldrT="[Metin]"/>
      <dgm:spPr/>
      <dgm:t>
        <a:bodyPr/>
        <a:lstStyle/>
        <a:p>
          <a:r>
            <a:rPr lang="tr-TR" b="1" dirty="0" smtClean="0"/>
            <a:t>Taahhütname</a:t>
          </a:r>
          <a:endParaRPr lang="tr-TR" b="1" dirty="0"/>
        </a:p>
      </dgm:t>
    </dgm:pt>
    <dgm:pt modelId="{0CF8D8B0-2380-4017-BBE7-43E8F5461884}" type="parTrans" cxnId="{C4B9F63F-35C9-446C-8C6E-0EEBFF7FEE7A}">
      <dgm:prSet/>
      <dgm:spPr/>
      <dgm:t>
        <a:bodyPr/>
        <a:lstStyle/>
        <a:p>
          <a:endParaRPr lang="tr-TR"/>
        </a:p>
      </dgm:t>
    </dgm:pt>
    <dgm:pt modelId="{2B762303-02E5-4465-88F7-2A6143DD4811}" type="sibTrans" cxnId="{C4B9F63F-35C9-446C-8C6E-0EEBFF7FEE7A}">
      <dgm:prSet/>
      <dgm:spPr/>
      <dgm:t>
        <a:bodyPr/>
        <a:lstStyle/>
        <a:p>
          <a:endParaRPr lang="tr-TR"/>
        </a:p>
      </dgm:t>
    </dgm:pt>
    <dgm:pt modelId="{4487EF5A-9868-4586-98F8-3662F9CFFFBB}">
      <dgm:prSet phldrT="[Metin]"/>
      <dgm:spPr/>
      <dgm:t>
        <a:bodyPr/>
        <a:lstStyle/>
        <a:p>
          <a:pPr algn="l"/>
          <a:endParaRPr lang="tr-TR" sz="1600" dirty="0"/>
        </a:p>
      </dgm:t>
    </dgm:pt>
    <dgm:pt modelId="{B3DA6AC3-A63A-4991-8288-557CC45EAAE8}" type="parTrans" cxnId="{52F2D766-823B-4B87-B852-5FEDB708D61D}">
      <dgm:prSet/>
      <dgm:spPr/>
      <dgm:t>
        <a:bodyPr/>
        <a:lstStyle/>
        <a:p>
          <a:endParaRPr lang="tr-TR"/>
        </a:p>
      </dgm:t>
    </dgm:pt>
    <dgm:pt modelId="{948219EC-DD3A-4A60-80E7-94F88C30F3FC}" type="sibTrans" cxnId="{52F2D766-823B-4B87-B852-5FEDB708D61D}">
      <dgm:prSet/>
      <dgm:spPr/>
      <dgm:t>
        <a:bodyPr/>
        <a:lstStyle/>
        <a:p>
          <a:endParaRPr lang="tr-TR"/>
        </a:p>
      </dgm:t>
    </dgm:pt>
    <dgm:pt modelId="{7AE51CF7-569F-42C9-A563-510AFBCD8F2D}">
      <dgm:prSet custT="1"/>
      <dgm:spPr/>
      <dgm:t>
        <a:bodyPr/>
        <a:lstStyle/>
        <a:p>
          <a:pPr algn="just"/>
          <a:r>
            <a:rPr lang="tr-TR" sz="1800" dirty="0" smtClean="0"/>
            <a:t>Taahhütnamenin </a:t>
          </a:r>
          <a:r>
            <a:rPr lang="tr-TR" sz="1800" b="1" dirty="0" smtClean="0"/>
            <a:t>e-imza ile imzalanmadığı hallerde</a:t>
          </a:r>
          <a:r>
            <a:rPr lang="tr-TR" sz="1800" dirty="0" smtClean="0"/>
            <a:t>, taahhütname başvuru sahibi tarafından </a:t>
          </a:r>
          <a:r>
            <a:rPr lang="tr-TR" sz="1800" b="1" dirty="0" smtClean="0"/>
            <a:t>ıslak imzalı </a:t>
          </a:r>
          <a:r>
            <a:rPr lang="tr-TR" sz="1800" dirty="0" smtClean="0"/>
            <a:t>olarak elden veya posta yoluyla son başvuru tarihinden itibaren en geç 5 (beş) iş günü içerisinde Ajans merkezine veya İllerde bulunan yatırım destek ofislerine teslim edilir.</a:t>
          </a:r>
          <a:endParaRPr lang="tr-TR" sz="1800" dirty="0"/>
        </a:p>
      </dgm:t>
    </dgm:pt>
    <dgm:pt modelId="{7688D770-BA0B-4198-944F-CD2E691B642E}" type="sibTrans" cxnId="{2B068220-AE7C-4CA7-8656-43872518EFBD}">
      <dgm:prSet/>
      <dgm:spPr/>
      <dgm:t>
        <a:bodyPr/>
        <a:lstStyle/>
        <a:p>
          <a:endParaRPr lang="tr-TR"/>
        </a:p>
      </dgm:t>
    </dgm:pt>
    <dgm:pt modelId="{2632F582-82D1-483E-A29D-9DB297081501}" type="parTrans" cxnId="{2B068220-AE7C-4CA7-8656-43872518EFBD}">
      <dgm:prSet/>
      <dgm:spPr/>
      <dgm:t>
        <a:bodyPr/>
        <a:lstStyle/>
        <a:p>
          <a:endParaRPr lang="tr-TR"/>
        </a:p>
      </dgm:t>
    </dgm:pt>
    <dgm:pt modelId="{5021DEB2-8F21-4985-9408-AA6683E53853}" type="pres">
      <dgm:prSet presAssocID="{6B9B27B8-687F-4B7F-9640-21AF3C1CAC1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CBBA5D3-6EAF-4614-8D33-5912A768E7D9}" type="pres">
      <dgm:prSet presAssocID="{0C33CE1B-6C2E-4783-A472-2F8E02EDA108}" presName="composite" presStyleCnt="0"/>
      <dgm:spPr/>
    </dgm:pt>
    <dgm:pt modelId="{8009E9D1-FFF1-4013-9385-4EF9C8296B58}" type="pres">
      <dgm:prSet presAssocID="{0C33CE1B-6C2E-4783-A472-2F8E02EDA10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B2E031-EF75-4CE2-A005-662A51ED72BB}" type="pres">
      <dgm:prSet presAssocID="{0C33CE1B-6C2E-4783-A472-2F8E02EDA108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52D1E5-3020-4D8B-A426-19CAFEFC7673}" type="pres">
      <dgm:prSet presAssocID="{6AF1D427-771B-4FB3-8D6B-278B63863A95}" presName="sp" presStyleCnt="0"/>
      <dgm:spPr/>
    </dgm:pt>
    <dgm:pt modelId="{DD3C4B4C-3392-4F33-91DD-02A348FA10C9}" type="pres">
      <dgm:prSet presAssocID="{F053572F-9705-4F56-A350-17A3E7C74EF2}" presName="composite" presStyleCnt="0"/>
      <dgm:spPr/>
    </dgm:pt>
    <dgm:pt modelId="{DA8FD779-8A46-42DF-BAEA-1D9BB963E40D}" type="pres">
      <dgm:prSet presAssocID="{F053572F-9705-4F56-A350-17A3E7C74EF2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60AC4D5-0551-4B1B-A90D-D068EF27CE03}" type="pres">
      <dgm:prSet presAssocID="{F053572F-9705-4F56-A350-17A3E7C74EF2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E9F322D-A656-475C-AAB1-FB5F14F4AFC4}" type="presOf" srcId="{7AE51CF7-569F-42C9-A563-510AFBCD8F2D}" destId="{760AC4D5-0551-4B1B-A90D-D068EF27CE03}" srcOrd="0" destOrd="1" presId="urn:microsoft.com/office/officeart/2005/8/layout/chevron2"/>
    <dgm:cxn modelId="{630267CC-417E-4BE1-9740-2312F8B3CAC7}" srcId="{6B9B27B8-687F-4B7F-9640-21AF3C1CAC12}" destId="{0C33CE1B-6C2E-4783-A472-2F8E02EDA108}" srcOrd="0" destOrd="0" parTransId="{E143C447-6B1E-44D0-AD75-ED6E91AA05A4}" sibTransId="{6AF1D427-771B-4FB3-8D6B-278B63863A95}"/>
    <dgm:cxn modelId="{DB8C5061-67AA-4297-9A81-CAAE0AA58A77}" type="presOf" srcId="{FE7E5728-0205-4FD2-B94D-641AF1B91B42}" destId="{14B2E031-EF75-4CE2-A005-662A51ED72BB}" srcOrd="0" destOrd="0" presId="urn:microsoft.com/office/officeart/2005/8/layout/chevron2"/>
    <dgm:cxn modelId="{C4B9F63F-35C9-446C-8C6E-0EEBFF7FEE7A}" srcId="{6B9B27B8-687F-4B7F-9640-21AF3C1CAC12}" destId="{F053572F-9705-4F56-A350-17A3E7C74EF2}" srcOrd="1" destOrd="0" parTransId="{0CF8D8B0-2380-4017-BBE7-43E8F5461884}" sibTransId="{2B762303-02E5-4465-88F7-2A6143DD4811}"/>
    <dgm:cxn modelId="{2B068220-AE7C-4CA7-8656-43872518EFBD}" srcId="{F053572F-9705-4F56-A350-17A3E7C74EF2}" destId="{7AE51CF7-569F-42C9-A563-510AFBCD8F2D}" srcOrd="1" destOrd="0" parTransId="{2632F582-82D1-483E-A29D-9DB297081501}" sibTransId="{7688D770-BA0B-4198-944F-CD2E691B642E}"/>
    <dgm:cxn modelId="{52F2D766-823B-4B87-B852-5FEDB708D61D}" srcId="{F053572F-9705-4F56-A350-17A3E7C74EF2}" destId="{4487EF5A-9868-4586-98F8-3662F9CFFFBB}" srcOrd="0" destOrd="0" parTransId="{B3DA6AC3-A63A-4991-8288-557CC45EAAE8}" sibTransId="{948219EC-DD3A-4A60-80E7-94F88C30F3FC}"/>
    <dgm:cxn modelId="{562F67DB-3FF6-46D7-9813-C74644040E33}" type="presOf" srcId="{4487EF5A-9868-4586-98F8-3662F9CFFFBB}" destId="{760AC4D5-0551-4B1B-A90D-D068EF27CE03}" srcOrd="0" destOrd="0" presId="urn:microsoft.com/office/officeart/2005/8/layout/chevron2"/>
    <dgm:cxn modelId="{9890DD17-0CA6-4DDF-BEE3-2FF01BB5203B}" srcId="{0C33CE1B-6C2E-4783-A472-2F8E02EDA108}" destId="{FE7E5728-0205-4FD2-B94D-641AF1B91B42}" srcOrd="0" destOrd="0" parTransId="{0102059E-4DF8-4633-8917-9A2711011D71}" sibTransId="{52AF7E15-6F3B-4C2B-89E2-78C983538E18}"/>
    <dgm:cxn modelId="{080A7A2E-2AF1-4B9F-8230-466760563282}" type="presOf" srcId="{F053572F-9705-4F56-A350-17A3E7C74EF2}" destId="{DA8FD779-8A46-42DF-BAEA-1D9BB963E40D}" srcOrd="0" destOrd="0" presId="urn:microsoft.com/office/officeart/2005/8/layout/chevron2"/>
    <dgm:cxn modelId="{5199D034-130E-4B06-A154-FB028990EEEF}" type="presOf" srcId="{6B9B27B8-687F-4B7F-9640-21AF3C1CAC12}" destId="{5021DEB2-8F21-4985-9408-AA6683E53853}" srcOrd="0" destOrd="0" presId="urn:microsoft.com/office/officeart/2005/8/layout/chevron2"/>
    <dgm:cxn modelId="{CD2836F1-3F2A-4427-A75B-029C7054E81D}" type="presOf" srcId="{0C33CE1B-6C2E-4783-A472-2F8E02EDA108}" destId="{8009E9D1-FFF1-4013-9385-4EF9C8296B58}" srcOrd="0" destOrd="0" presId="urn:microsoft.com/office/officeart/2005/8/layout/chevron2"/>
    <dgm:cxn modelId="{A55334E8-13BB-4D16-AD7A-6AEF7E8EF178}" type="presParOf" srcId="{5021DEB2-8F21-4985-9408-AA6683E53853}" destId="{FCBBA5D3-6EAF-4614-8D33-5912A768E7D9}" srcOrd="0" destOrd="0" presId="urn:microsoft.com/office/officeart/2005/8/layout/chevron2"/>
    <dgm:cxn modelId="{9842EC69-372A-4702-B44C-8DA9706FD71F}" type="presParOf" srcId="{FCBBA5D3-6EAF-4614-8D33-5912A768E7D9}" destId="{8009E9D1-FFF1-4013-9385-4EF9C8296B58}" srcOrd="0" destOrd="0" presId="urn:microsoft.com/office/officeart/2005/8/layout/chevron2"/>
    <dgm:cxn modelId="{4CFD7D0C-4048-4F9B-AA91-64A21B95F237}" type="presParOf" srcId="{FCBBA5D3-6EAF-4614-8D33-5912A768E7D9}" destId="{14B2E031-EF75-4CE2-A005-662A51ED72BB}" srcOrd="1" destOrd="0" presId="urn:microsoft.com/office/officeart/2005/8/layout/chevron2"/>
    <dgm:cxn modelId="{0317D2D4-5648-41EB-8A0C-D7A490FC2727}" type="presParOf" srcId="{5021DEB2-8F21-4985-9408-AA6683E53853}" destId="{2D52D1E5-3020-4D8B-A426-19CAFEFC7673}" srcOrd="1" destOrd="0" presId="urn:microsoft.com/office/officeart/2005/8/layout/chevron2"/>
    <dgm:cxn modelId="{18F1220A-3139-49CC-A57B-95A05502A237}" type="presParOf" srcId="{5021DEB2-8F21-4985-9408-AA6683E53853}" destId="{DD3C4B4C-3392-4F33-91DD-02A348FA10C9}" srcOrd="2" destOrd="0" presId="urn:microsoft.com/office/officeart/2005/8/layout/chevron2"/>
    <dgm:cxn modelId="{67FDA06C-3FEA-4911-8912-AF0A500ADA96}" type="presParOf" srcId="{DD3C4B4C-3392-4F33-91DD-02A348FA10C9}" destId="{DA8FD779-8A46-42DF-BAEA-1D9BB963E40D}" srcOrd="0" destOrd="0" presId="urn:microsoft.com/office/officeart/2005/8/layout/chevron2"/>
    <dgm:cxn modelId="{DFE1CCBE-4A8F-4519-BF2F-96A17937640B}" type="presParOf" srcId="{DD3C4B4C-3392-4F33-91DD-02A348FA10C9}" destId="{760AC4D5-0551-4B1B-A90D-D068EF27CE0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888B91-7FB9-42F4-82C0-0425DC44B545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0BBA5FE6-44F2-4CA3-832F-0863BA9E5845}">
      <dgm:prSet phldrT="[Metin]" custT="1"/>
      <dgm:spPr/>
      <dgm:t>
        <a:bodyPr/>
        <a:lstStyle/>
        <a:p>
          <a:r>
            <a:rPr lang="tr-TR" sz="2400" b="1" dirty="0" smtClean="0"/>
            <a:t>Ön İnceleme</a:t>
          </a:r>
          <a:endParaRPr lang="tr-TR" sz="2400" dirty="0"/>
        </a:p>
      </dgm:t>
    </dgm:pt>
    <dgm:pt modelId="{A3033C9A-8510-41E7-95A0-E861BB6A8BC5}" type="parTrans" cxnId="{3C2AFC20-3374-46F7-BBF9-F7CD3F9AC1C2}">
      <dgm:prSet/>
      <dgm:spPr/>
      <dgm:t>
        <a:bodyPr/>
        <a:lstStyle/>
        <a:p>
          <a:endParaRPr lang="tr-TR"/>
        </a:p>
      </dgm:t>
    </dgm:pt>
    <dgm:pt modelId="{7572B51C-FEE6-4266-98AC-B93CD2434E6A}" type="sibTrans" cxnId="{3C2AFC20-3374-46F7-BBF9-F7CD3F9AC1C2}">
      <dgm:prSet/>
      <dgm:spPr/>
      <dgm:t>
        <a:bodyPr/>
        <a:lstStyle/>
        <a:p>
          <a:endParaRPr lang="tr-TR"/>
        </a:p>
      </dgm:t>
    </dgm:pt>
    <dgm:pt modelId="{AE635F52-8C8B-41D1-92D0-4EA1DA31C202}">
      <dgm:prSet phldrT="[Metin]"/>
      <dgm:spPr/>
      <dgm:t>
        <a:bodyPr/>
        <a:lstStyle/>
        <a:p>
          <a:r>
            <a:rPr lang="tr-TR" b="1" dirty="0" smtClean="0"/>
            <a:t>Ön İnceleme Komisyonu</a:t>
          </a:r>
          <a:endParaRPr lang="tr-TR" dirty="0"/>
        </a:p>
      </dgm:t>
    </dgm:pt>
    <dgm:pt modelId="{58087D0E-C3A4-48F8-AC0A-20AEFC7C0640}" type="parTrans" cxnId="{88A4EB73-ACD0-44AE-BE0E-3E521A0D3351}">
      <dgm:prSet/>
      <dgm:spPr/>
      <dgm:t>
        <a:bodyPr/>
        <a:lstStyle/>
        <a:p>
          <a:endParaRPr lang="tr-TR"/>
        </a:p>
      </dgm:t>
    </dgm:pt>
    <dgm:pt modelId="{14FCDB5C-493A-46FF-A7F3-48F8D6D5D17A}" type="sibTrans" cxnId="{88A4EB73-ACD0-44AE-BE0E-3E521A0D3351}">
      <dgm:prSet/>
      <dgm:spPr/>
      <dgm:t>
        <a:bodyPr/>
        <a:lstStyle/>
        <a:p>
          <a:endParaRPr lang="tr-TR"/>
        </a:p>
      </dgm:t>
    </dgm:pt>
    <dgm:pt modelId="{B89D518B-376F-4BDC-A9A1-0D005512E02C}">
      <dgm:prSet phldrT="[Metin]" custT="1"/>
      <dgm:spPr/>
      <dgm:t>
        <a:bodyPr/>
        <a:lstStyle/>
        <a:p>
          <a:r>
            <a:rPr lang="tr-TR" sz="2400" b="1" dirty="0" smtClean="0"/>
            <a:t>Teknik ve Mali Değerlendirme</a:t>
          </a:r>
          <a:endParaRPr lang="tr-TR" sz="2400" dirty="0"/>
        </a:p>
      </dgm:t>
    </dgm:pt>
    <dgm:pt modelId="{5D0DFCFA-E298-4BD0-9EEF-1C3EB44C8997}" type="parTrans" cxnId="{C4F23D55-8F39-47A9-A974-5A5A1F30B26B}">
      <dgm:prSet/>
      <dgm:spPr/>
      <dgm:t>
        <a:bodyPr/>
        <a:lstStyle/>
        <a:p>
          <a:endParaRPr lang="tr-TR"/>
        </a:p>
      </dgm:t>
    </dgm:pt>
    <dgm:pt modelId="{8D36B0BB-3752-411A-B6E3-39186121020D}" type="sibTrans" cxnId="{C4F23D55-8F39-47A9-A974-5A5A1F30B26B}">
      <dgm:prSet/>
      <dgm:spPr/>
      <dgm:t>
        <a:bodyPr/>
        <a:lstStyle/>
        <a:p>
          <a:endParaRPr lang="tr-TR"/>
        </a:p>
      </dgm:t>
    </dgm:pt>
    <dgm:pt modelId="{C0E5B95E-2BC2-4D08-A4C2-E6F398DFF68D}">
      <dgm:prSet phldrT="[Metin]"/>
      <dgm:spPr/>
      <dgm:t>
        <a:bodyPr/>
        <a:lstStyle/>
        <a:p>
          <a:r>
            <a:rPr lang="tr-TR" b="1" dirty="0" smtClean="0"/>
            <a:t>Bağımsız Değerlendiriciler</a:t>
          </a:r>
        </a:p>
      </dgm:t>
    </dgm:pt>
    <dgm:pt modelId="{6A44A702-C8BA-4E35-814A-230864A69DD3}" type="parTrans" cxnId="{EAB25238-1966-4C91-8209-8827E13B4688}">
      <dgm:prSet/>
      <dgm:spPr/>
      <dgm:t>
        <a:bodyPr/>
        <a:lstStyle/>
        <a:p>
          <a:endParaRPr lang="tr-TR"/>
        </a:p>
      </dgm:t>
    </dgm:pt>
    <dgm:pt modelId="{E5856195-FCC4-486F-B991-EED31B1083A9}" type="sibTrans" cxnId="{EAB25238-1966-4C91-8209-8827E13B4688}">
      <dgm:prSet/>
      <dgm:spPr/>
      <dgm:t>
        <a:bodyPr/>
        <a:lstStyle/>
        <a:p>
          <a:endParaRPr lang="tr-TR"/>
        </a:p>
      </dgm:t>
    </dgm:pt>
    <dgm:pt modelId="{503CD4FC-BE09-4C0C-9B1C-173A113883E5}">
      <dgm:prSet phldrT="[Metin]"/>
      <dgm:spPr/>
      <dgm:t>
        <a:bodyPr/>
        <a:lstStyle/>
        <a:p>
          <a:r>
            <a:rPr lang="tr-TR" b="1" dirty="0" smtClean="0"/>
            <a:t>Değerlendirme Komitesi</a:t>
          </a:r>
          <a:endParaRPr lang="tr-TR" dirty="0"/>
        </a:p>
      </dgm:t>
    </dgm:pt>
    <dgm:pt modelId="{B8C8734D-4312-4EB0-8EFF-757141E0FA24}" type="parTrans" cxnId="{88DCBD51-2821-4802-9072-F21DE153EAE3}">
      <dgm:prSet/>
      <dgm:spPr/>
      <dgm:t>
        <a:bodyPr/>
        <a:lstStyle/>
        <a:p>
          <a:endParaRPr lang="tr-TR"/>
        </a:p>
      </dgm:t>
    </dgm:pt>
    <dgm:pt modelId="{1B3BB90A-03CC-439D-B0E3-14BBCF7CE018}" type="sibTrans" cxnId="{88DCBD51-2821-4802-9072-F21DE153EAE3}">
      <dgm:prSet/>
      <dgm:spPr/>
      <dgm:t>
        <a:bodyPr/>
        <a:lstStyle/>
        <a:p>
          <a:endParaRPr lang="tr-TR"/>
        </a:p>
      </dgm:t>
    </dgm:pt>
    <dgm:pt modelId="{1A376C69-217B-4B4C-9BC8-138ECAA5A588}">
      <dgm:prSet phldrT="[Metin]" custT="1"/>
      <dgm:spPr/>
      <dgm:t>
        <a:bodyPr/>
        <a:lstStyle/>
        <a:p>
          <a:r>
            <a:rPr lang="tr-TR" sz="2400" b="1" dirty="0" smtClean="0"/>
            <a:t>Genel Sekreterlik İncelemesi </a:t>
          </a:r>
        </a:p>
        <a:p>
          <a:r>
            <a:rPr lang="tr-TR" sz="2400" b="1" dirty="0" smtClean="0"/>
            <a:t>(Ön İzleme, Risk Tespiti ve  Bütçe Revizyonu)</a:t>
          </a:r>
          <a:endParaRPr lang="tr-TR" sz="2400" dirty="0"/>
        </a:p>
      </dgm:t>
    </dgm:pt>
    <dgm:pt modelId="{C45018EC-7408-4A4B-A0FC-62FBD2B63A4F}" type="parTrans" cxnId="{39916492-C246-4AB0-9728-02D7E43F60D7}">
      <dgm:prSet/>
      <dgm:spPr/>
      <dgm:t>
        <a:bodyPr/>
        <a:lstStyle/>
        <a:p>
          <a:endParaRPr lang="tr-TR"/>
        </a:p>
      </dgm:t>
    </dgm:pt>
    <dgm:pt modelId="{F425A7C1-295F-4B65-A57F-50DA9C74BC0A}" type="sibTrans" cxnId="{39916492-C246-4AB0-9728-02D7E43F60D7}">
      <dgm:prSet/>
      <dgm:spPr/>
      <dgm:t>
        <a:bodyPr/>
        <a:lstStyle/>
        <a:p>
          <a:endParaRPr lang="tr-TR"/>
        </a:p>
      </dgm:t>
    </dgm:pt>
    <dgm:pt modelId="{95AF5D4F-D274-4617-9477-00055173F453}">
      <dgm:prSet phldrT="[Metin]"/>
      <dgm:spPr/>
      <dgm:t>
        <a:bodyPr/>
        <a:lstStyle/>
        <a:p>
          <a:r>
            <a:rPr lang="tr-TR" b="1" dirty="0" smtClean="0"/>
            <a:t>Komisyon</a:t>
          </a:r>
          <a:endParaRPr lang="tr-TR" dirty="0"/>
        </a:p>
      </dgm:t>
    </dgm:pt>
    <dgm:pt modelId="{18DA03AC-76E5-4708-81E0-3708F08FA2A1}" type="parTrans" cxnId="{2BABD360-21FC-4BB1-92F8-2A7753B112E3}">
      <dgm:prSet/>
      <dgm:spPr/>
      <dgm:t>
        <a:bodyPr/>
        <a:lstStyle/>
        <a:p>
          <a:endParaRPr lang="tr-TR"/>
        </a:p>
      </dgm:t>
    </dgm:pt>
    <dgm:pt modelId="{82E81397-27EA-49A1-9367-4C4EA3D5172F}" type="sibTrans" cxnId="{2BABD360-21FC-4BB1-92F8-2A7753B112E3}">
      <dgm:prSet/>
      <dgm:spPr/>
      <dgm:t>
        <a:bodyPr/>
        <a:lstStyle/>
        <a:p>
          <a:endParaRPr lang="tr-TR"/>
        </a:p>
      </dgm:t>
    </dgm:pt>
    <dgm:pt modelId="{05E38AC7-6768-4A3B-84A9-440515F29EB3}">
      <dgm:prSet custT="1"/>
      <dgm:spPr/>
      <dgm:t>
        <a:bodyPr/>
        <a:lstStyle/>
        <a:p>
          <a:r>
            <a:rPr lang="tr-TR" sz="2400" b="1" dirty="0" smtClean="0"/>
            <a:t>Onay veya </a:t>
          </a:r>
          <a:r>
            <a:rPr lang="tr-TR" sz="2400" b="1" dirty="0" err="1" smtClean="0"/>
            <a:t>Red</a:t>
          </a:r>
          <a:endParaRPr lang="tr-TR" sz="2400" dirty="0"/>
        </a:p>
      </dgm:t>
    </dgm:pt>
    <dgm:pt modelId="{78B21967-7FB5-49A8-B599-2B899FE3B4DD}" type="parTrans" cxnId="{7DF54A89-27D2-42F1-AD0B-64B86931D316}">
      <dgm:prSet/>
      <dgm:spPr/>
      <dgm:t>
        <a:bodyPr/>
        <a:lstStyle/>
        <a:p>
          <a:endParaRPr lang="tr-TR"/>
        </a:p>
      </dgm:t>
    </dgm:pt>
    <dgm:pt modelId="{A7D4E7E3-8796-45EE-BB91-597485DEDFE2}" type="sibTrans" cxnId="{7DF54A89-27D2-42F1-AD0B-64B86931D316}">
      <dgm:prSet/>
      <dgm:spPr/>
      <dgm:t>
        <a:bodyPr/>
        <a:lstStyle/>
        <a:p>
          <a:endParaRPr lang="tr-TR"/>
        </a:p>
      </dgm:t>
    </dgm:pt>
    <dgm:pt modelId="{8D629D80-70C6-4E20-B0AA-0148024B9793}">
      <dgm:prSet/>
      <dgm:spPr/>
      <dgm:t>
        <a:bodyPr/>
        <a:lstStyle/>
        <a:p>
          <a:r>
            <a:rPr lang="tr-TR" b="1" smtClean="0"/>
            <a:t>Yönetim Kurulu</a:t>
          </a:r>
          <a:endParaRPr lang="tr-TR" b="1" dirty="0"/>
        </a:p>
      </dgm:t>
    </dgm:pt>
    <dgm:pt modelId="{3EA2D1B3-18D9-4BC6-945A-65E49EC64B1B}" type="parTrans" cxnId="{E452A226-58CC-459D-8690-07B9F3BDBA74}">
      <dgm:prSet/>
      <dgm:spPr/>
      <dgm:t>
        <a:bodyPr/>
        <a:lstStyle/>
        <a:p>
          <a:endParaRPr lang="tr-TR"/>
        </a:p>
      </dgm:t>
    </dgm:pt>
    <dgm:pt modelId="{ED3F210E-EA58-4567-B5CD-D7AA935A71B1}" type="sibTrans" cxnId="{E452A226-58CC-459D-8690-07B9F3BDBA74}">
      <dgm:prSet/>
      <dgm:spPr/>
      <dgm:t>
        <a:bodyPr/>
        <a:lstStyle/>
        <a:p>
          <a:endParaRPr lang="tr-TR"/>
        </a:p>
      </dgm:t>
    </dgm:pt>
    <dgm:pt modelId="{84A44B7A-8571-4710-B68E-8294B30D5CE2}" type="pres">
      <dgm:prSet presAssocID="{F1888B91-7FB9-42F4-82C0-0425DC44B5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3DD8AD9-8FF8-4AF9-B874-4DE2F882BE7E}" type="pres">
      <dgm:prSet presAssocID="{05E38AC7-6768-4A3B-84A9-440515F29EB3}" presName="boxAndChildren" presStyleCnt="0"/>
      <dgm:spPr/>
    </dgm:pt>
    <dgm:pt modelId="{7A4ABE5A-D017-4714-BCED-A799B18A1787}" type="pres">
      <dgm:prSet presAssocID="{05E38AC7-6768-4A3B-84A9-440515F29EB3}" presName="parentTextBox" presStyleLbl="node1" presStyleIdx="0" presStyleCnt="4"/>
      <dgm:spPr/>
      <dgm:t>
        <a:bodyPr/>
        <a:lstStyle/>
        <a:p>
          <a:endParaRPr lang="tr-TR"/>
        </a:p>
      </dgm:t>
    </dgm:pt>
    <dgm:pt modelId="{3B6975D0-D283-4325-9C12-FD5CE4DD79E7}" type="pres">
      <dgm:prSet presAssocID="{05E38AC7-6768-4A3B-84A9-440515F29EB3}" presName="entireBox" presStyleLbl="node1" presStyleIdx="0" presStyleCnt="4"/>
      <dgm:spPr/>
      <dgm:t>
        <a:bodyPr/>
        <a:lstStyle/>
        <a:p>
          <a:endParaRPr lang="tr-TR"/>
        </a:p>
      </dgm:t>
    </dgm:pt>
    <dgm:pt modelId="{DC8AB86A-8A84-48CF-BD98-9B7409BACFC0}" type="pres">
      <dgm:prSet presAssocID="{05E38AC7-6768-4A3B-84A9-440515F29EB3}" presName="descendantBox" presStyleCnt="0"/>
      <dgm:spPr/>
    </dgm:pt>
    <dgm:pt modelId="{C9C28CD3-FF68-4075-9844-F66C274A7904}" type="pres">
      <dgm:prSet presAssocID="{8D629D80-70C6-4E20-B0AA-0148024B9793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38178C-721F-4A91-9362-25B1D061D6BE}" type="pres">
      <dgm:prSet presAssocID="{F425A7C1-295F-4B65-A57F-50DA9C74BC0A}" presName="sp" presStyleCnt="0"/>
      <dgm:spPr/>
    </dgm:pt>
    <dgm:pt modelId="{3462F7D2-1DF4-4C36-8BC8-90D5414E7E65}" type="pres">
      <dgm:prSet presAssocID="{1A376C69-217B-4B4C-9BC8-138ECAA5A588}" presName="arrowAndChildren" presStyleCnt="0"/>
      <dgm:spPr/>
    </dgm:pt>
    <dgm:pt modelId="{BEDC26E1-030E-40DE-B5C8-5408A83580D7}" type="pres">
      <dgm:prSet presAssocID="{1A376C69-217B-4B4C-9BC8-138ECAA5A588}" presName="parentTextArrow" presStyleLbl="node1" presStyleIdx="0" presStyleCnt="4"/>
      <dgm:spPr/>
      <dgm:t>
        <a:bodyPr/>
        <a:lstStyle/>
        <a:p>
          <a:endParaRPr lang="tr-TR"/>
        </a:p>
      </dgm:t>
    </dgm:pt>
    <dgm:pt modelId="{960E457A-956C-41E7-9CA7-B102145535E9}" type="pres">
      <dgm:prSet presAssocID="{1A376C69-217B-4B4C-9BC8-138ECAA5A588}" presName="arrow" presStyleLbl="node1" presStyleIdx="1" presStyleCnt="4" custScaleY="173525"/>
      <dgm:spPr/>
      <dgm:t>
        <a:bodyPr/>
        <a:lstStyle/>
        <a:p>
          <a:endParaRPr lang="tr-TR"/>
        </a:p>
      </dgm:t>
    </dgm:pt>
    <dgm:pt modelId="{EFC92309-E147-444F-9A6A-6A18F77C6D26}" type="pres">
      <dgm:prSet presAssocID="{1A376C69-217B-4B4C-9BC8-138ECAA5A588}" presName="descendantArrow" presStyleCnt="0"/>
      <dgm:spPr/>
    </dgm:pt>
    <dgm:pt modelId="{D04C9975-8C4D-461F-9644-CBA632B0C6F2}" type="pres">
      <dgm:prSet presAssocID="{95AF5D4F-D274-4617-9477-00055173F453}" presName="childTextArrow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5D1879-A6B5-46C8-8DA9-D6DEB8E656A1}" type="pres">
      <dgm:prSet presAssocID="{8D36B0BB-3752-411A-B6E3-39186121020D}" presName="sp" presStyleCnt="0"/>
      <dgm:spPr/>
    </dgm:pt>
    <dgm:pt modelId="{4EC03A43-B366-43D8-A3DF-9FEE0CB2BE5D}" type="pres">
      <dgm:prSet presAssocID="{B89D518B-376F-4BDC-A9A1-0D005512E02C}" presName="arrowAndChildren" presStyleCnt="0"/>
      <dgm:spPr/>
    </dgm:pt>
    <dgm:pt modelId="{46F5A5F4-FA71-4BD9-B3B2-4094A09E7B69}" type="pres">
      <dgm:prSet presAssocID="{B89D518B-376F-4BDC-A9A1-0D005512E02C}" presName="parentTextArrow" presStyleLbl="node1" presStyleIdx="1" presStyleCnt="4"/>
      <dgm:spPr/>
      <dgm:t>
        <a:bodyPr/>
        <a:lstStyle/>
        <a:p>
          <a:endParaRPr lang="tr-TR"/>
        </a:p>
      </dgm:t>
    </dgm:pt>
    <dgm:pt modelId="{356D4A9B-FDF5-4542-B404-CDA0A8E17E99}" type="pres">
      <dgm:prSet presAssocID="{B89D518B-376F-4BDC-A9A1-0D005512E02C}" presName="arrow" presStyleLbl="node1" presStyleIdx="2" presStyleCnt="4"/>
      <dgm:spPr/>
      <dgm:t>
        <a:bodyPr/>
        <a:lstStyle/>
        <a:p>
          <a:endParaRPr lang="tr-TR"/>
        </a:p>
      </dgm:t>
    </dgm:pt>
    <dgm:pt modelId="{3B858CA6-CCD6-4648-B799-769D11EF34CF}" type="pres">
      <dgm:prSet presAssocID="{B89D518B-376F-4BDC-A9A1-0D005512E02C}" presName="descendantArrow" presStyleCnt="0"/>
      <dgm:spPr/>
    </dgm:pt>
    <dgm:pt modelId="{B3020DBF-15D8-46C3-90E6-337094185F9A}" type="pres">
      <dgm:prSet presAssocID="{C0E5B95E-2BC2-4D08-A4C2-E6F398DFF68D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E98BF8-2B40-4570-A420-C069E607830B}" type="pres">
      <dgm:prSet presAssocID="{503CD4FC-BE09-4C0C-9B1C-173A113883E5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028294-5EEE-4B42-A1D6-9961AFF084C2}" type="pres">
      <dgm:prSet presAssocID="{7572B51C-FEE6-4266-98AC-B93CD2434E6A}" presName="sp" presStyleCnt="0"/>
      <dgm:spPr/>
    </dgm:pt>
    <dgm:pt modelId="{F5C4FE63-AF18-40CF-9F5C-B16CAE202D6B}" type="pres">
      <dgm:prSet presAssocID="{0BBA5FE6-44F2-4CA3-832F-0863BA9E5845}" presName="arrowAndChildren" presStyleCnt="0"/>
      <dgm:spPr/>
    </dgm:pt>
    <dgm:pt modelId="{E818D2B2-9D4A-49BF-9BC2-21DFF7341144}" type="pres">
      <dgm:prSet presAssocID="{0BBA5FE6-44F2-4CA3-832F-0863BA9E5845}" presName="parentTextArrow" presStyleLbl="node1" presStyleIdx="2" presStyleCnt="4"/>
      <dgm:spPr/>
      <dgm:t>
        <a:bodyPr/>
        <a:lstStyle/>
        <a:p>
          <a:endParaRPr lang="tr-TR"/>
        </a:p>
      </dgm:t>
    </dgm:pt>
    <dgm:pt modelId="{B1E93239-1177-4554-B925-D65EFA2CE1B3}" type="pres">
      <dgm:prSet presAssocID="{0BBA5FE6-44F2-4CA3-832F-0863BA9E5845}" presName="arrow" presStyleLbl="node1" presStyleIdx="3" presStyleCnt="4"/>
      <dgm:spPr/>
      <dgm:t>
        <a:bodyPr/>
        <a:lstStyle/>
        <a:p>
          <a:endParaRPr lang="tr-TR"/>
        </a:p>
      </dgm:t>
    </dgm:pt>
    <dgm:pt modelId="{835EA984-13AF-4CDE-B867-342FDAFBCCD9}" type="pres">
      <dgm:prSet presAssocID="{0BBA5FE6-44F2-4CA3-832F-0863BA9E5845}" presName="descendantArrow" presStyleCnt="0"/>
      <dgm:spPr/>
    </dgm:pt>
    <dgm:pt modelId="{E6773507-D026-4B8F-A0E9-AC09C51B0326}" type="pres">
      <dgm:prSet presAssocID="{AE635F52-8C8B-41D1-92D0-4EA1DA31C202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73D1834-9D6A-4756-A9BE-025FBCE33444}" type="presOf" srcId="{1A376C69-217B-4B4C-9BC8-138ECAA5A588}" destId="{BEDC26E1-030E-40DE-B5C8-5408A83580D7}" srcOrd="0" destOrd="0" presId="urn:microsoft.com/office/officeart/2005/8/layout/process4"/>
    <dgm:cxn modelId="{E5D02253-7CAC-4E27-8A8E-FB782F9F17FC}" type="presOf" srcId="{0BBA5FE6-44F2-4CA3-832F-0863BA9E5845}" destId="{E818D2B2-9D4A-49BF-9BC2-21DFF7341144}" srcOrd="0" destOrd="0" presId="urn:microsoft.com/office/officeart/2005/8/layout/process4"/>
    <dgm:cxn modelId="{A41CD14F-9D1A-417A-A1FE-EBDE7DB38889}" type="presOf" srcId="{1A376C69-217B-4B4C-9BC8-138ECAA5A588}" destId="{960E457A-956C-41E7-9CA7-B102145535E9}" srcOrd="1" destOrd="0" presId="urn:microsoft.com/office/officeart/2005/8/layout/process4"/>
    <dgm:cxn modelId="{1BFF33C3-EE24-4631-AAEC-0A01C369C479}" type="presOf" srcId="{0BBA5FE6-44F2-4CA3-832F-0863BA9E5845}" destId="{B1E93239-1177-4554-B925-D65EFA2CE1B3}" srcOrd="1" destOrd="0" presId="urn:microsoft.com/office/officeart/2005/8/layout/process4"/>
    <dgm:cxn modelId="{88A4EB73-ACD0-44AE-BE0E-3E521A0D3351}" srcId="{0BBA5FE6-44F2-4CA3-832F-0863BA9E5845}" destId="{AE635F52-8C8B-41D1-92D0-4EA1DA31C202}" srcOrd="0" destOrd="0" parTransId="{58087D0E-C3A4-48F8-AC0A-20AEFC7C0640}" sibTransId="{14FCDB5C-493A-46FF-A7F3-48F8D6D5D17A}"/>
    <dgm:cxn modelId="{3C2AFC20-3374-46F7-BBF9-F7CD3F9AC1C2}" srcId="{F1888B91-7FB9-42F4-82C0-0425DC44B545}" destId="{0BBA5FE6-44F2-4CA3-832F-0863BA9E5845}" srcOrd="0" destOrd="0" parTransId="{A3033C9A-8510-41E7-95A0-E861BB6A8BC5}" sibTransId="{7572B51C-FEE6-4266-98AC-B93CD2434E6A}"/>
    <dgm:cxn modelId="{EAB25238-1966-4C91-8209-8827E13B4688}" srcId="{B89D518B-376F-4BDC-A9A1-0D005512E02C}" destId="{C0E5B95E-2BC2-4D08-A4C2-E6F398DFF68D}" srcOrd="0" destOrd="0" parTransId="{6A44A702-C8BA-4E35-814A-230864A69DD3}" sibTransId="{E5856195-FCC4-486F-B991-EED31B1083A9}"/>
    <dgm:cxn modelId="{39916492-C246-4AB0-9728-02D7E43F60D7}" srcId="{F1888B91-7FB9-42F4-82C0-0425DC44B545}" destId="{1A376C69-217B-4B4C-9BC8-138ECAA5A588}" srcOrd="2" destOrd="0" parTransId="{C45018EC-7408-4A4B-A0FC-62FBD2B63A4F}" sibTransId="{F425A7C1-295F-4B65-A57F-50DA9C74BC0A}"/>
    <dgm:cxn modelId="{67FD35DD-A990-4221-8130-ABF53C4024EB}" type="presOf" srcId="{F1888B91-7FB9-42F4-82C0-0425DC44B545}" destId="{84A44B7A-8571-4710-B68E-8294B30D5CE2}" srcOrd="0" destOrd="0" presId="urn:microsoft.com/office/officeart/2005/8/layout/process4"/>
    <dgm:cxn modelId="{A5C4EC6A-57C3-432D-A7F3-7D5BD3CA0BD2}" type="presOf" srcId="{503CD4FC-BE09-4C0C-9B1C-173A113883E5}" destId="{4EE98BF8-2B40-4570-A420-C069E607830B}" srcOrd="0" destOrd="0" presId="urn:microsoft.com/office/officeart/2005/8/layout/process4"/>
    <dgm:cxn modelId="{4FAD3111-790D-43D8-829F-24A0D919C379}" type="presOf" srcId="{8D629D80-70C6-4E20-B0AA-0148024B9793}" destId="{C9C28CD3-FF68-4075-9844-F66C274A7904}" srcOrd="0" destOrd="0" presId="urn:microsoft.com/office/officeart/2005/8/layout/process4"/>
    <dgm:cxn modelId="{09111DCC-6016-42B9-8E7B-ED1ED6CB6783}" type="presOf" srcId="{95AF5D4F-D274-4617-9477-00055173F453}" destId="{D04C9975-8C4D-461F-9644-CBA632B0C6F2}" srcOrd="0" destOrd="0" presId="urn:microsoft.com/office/officeart/2005/8/layout/process4"/>
    <dgm:cxn modelId="{88DCBD51-2821-4802-9072-F21DE153EAE3}" srcId="{B89D518B-376F-4BDC-A9A1-0D005512E02C}" destId="{503CD4FC-BE09-4C0C-9B1C-173A113883E5}" srcOrd="1" destOrd="0" parTransId="{B8C8734D-4312-4EB0-8EFF-757141E0FA24}" sibTransId="{1B3BB90A-03CC-439D-B0E3-14BBCF7CE018}"/>
    <dgm:cxn modelId="{C4B9F1F4-FE59-4142-BF2C-E37926B3FBE1}" type="presOf" srcId="{05E38AC7-6768-4A3B-84A9-440515F29EB3}" destId="{3B6975D0-D283-4325-9C12-FD5CE4DD79E7}" srcOrd="1" destOrd="0" presId="urn:microsoft.com/office/officeart/2005/8/layout/process4"/>
    <dgm:cxn modelId="{892F09A4-1241-4958-94A7-28D03BC60278}" type="presOf" srcId="{B89D518B-376F-4BDC-A9A1-0D005512E02C}" destId="{356D4A9B-FDF5-4542-B404-CDA0A8E17E99}" srcOrd="1" destOrd="0" presId="urn:microsoft.com/office/officeart/2005/8/layout/process4"/>
    <dgm:cxn modelId="{33C9838C-71FB-4CAD-B919-14278165D1BD}" type="presOf" srcId="{AE635F52-8C8B-41D1-92D0-4EA1DA31C202}" destId="{E6773507-D026-4B8F-A0E9-AC09C51B0326}" srcOrd="0" destOrd="0" presId="urn:microsoft.com/office/officeart/2005/8/layout/process4"/>
    <dgm:cxn modelId="{E452A226-58CC-459D-8690-07B9F3BDBA74}" srcId="{05E38AC7-6768-4A3B-84A9-440515F29EB3}" destId="{8D629D80-70C6-4E20-B0AA-0148024B9793}" srcOrd="0" destOrd="0" parTransId="{3EA2D1B3-18D9-4BC6-945A-65E49EC64B1B}" sibTransId="{ED3F210E-EA58-4567-B5CD-D7AA935A71B1}"/>
    <dgm:cxn modelId="{2BABD360-21FC-4BB1-92F8-2A7753B112E3}" srcId="{1A376C69-217B-4B4C-9BC8-138ECAA5A588}" destId="{95AF5D4F-D274-4617-9477-00055173F453}" srcOrd="0" destOrd="0" parTransId="{18DA03AC-76E5-4708-81E0-3708F08FA2A1}" sibTransId="{82E81397-27EA-49A1-9367-4C4EA3D5172F}"/>
    <dgm:cxn modelId="{48F20487-448F-4BC4-817A-C5BC8481EA56}" type="presOf" srcId="{C0E5B95E-2BC2-4D08-A4C2-E6F398DFF68D}" destId="{B3020DBF-15D8-46C3-90E6-337094185F9A}" srcOrd="0" destOrd="0" presId="urn:microsoft.com/office/officeart/2005/8/layout/process4"/>
    <dgm:cxn modelId="{2D4B0A81-CCFA-4172-8745-79DC0AF23302}" type="presOf" srcId="{B89D518B-376F-4BDC-A9A1-0D005512E02C}" destId="{46F5A5F4-FA71-4BD9-B3B2-4094A09E7B69}" srcOrd="0" destOrd="0" presId="urn:microsoft.com/office/officeart/2005/8/layout/process4"/>
    <dgm:cxn modelId="{C4F23D55-8F39-47A9-A974-5A5A1F30B26B}" srcId="{F1888B91-7FB9-42F4-82C0-0425DC44B545}" destId="{B89D518B-376F-4BDC-A9A1-0D005512E02C}" srcOrd="1" destOrd="0" parTransId="{5D0DFCFA-E298-4BD0-9EEF-1C3EB44C8997}" sibTransId="{8D36B0BB-3752-411A-B6E3-39186121020D}"/>
    <dgm:cxn modelId="{B384FB04-EC77-4906-9A51-422AD1801517}" type="presOf" srcId="{05E38AC7-6768-4A3B-84A9-440515F29EB3}" destId="{7A4ABE5A-D017-4714-BCED-A799B18A1787}" srcOrd="0" destOrd="0" presId="urn:microsoft.com/office/officeart/2005/8/layout/process4"/>
    <dgm:cxn modelId="{7DF54A89-27D2-42F1-AD0B-64B86931D316}" srcId="{F1888B91-7FB9-42F4-82C0-0425DC44B545}" destId="{05E38AC7-6768-4A3B-84A9-440515F29EB3}" srcOrd="3" destOrd="0" parTransId="{78B21967-7FB5-49A8-B599-2B899FE3B4DD}" sibTransId="{A7D4E7E3-8796-45EE-BB91-597485DEDFE2}"/>
    <dgm:cxn modelId="{1AF525CD-A508-4813-B469-E743CED5FC36}" type="presParOf" srcId="{84A44B7A-8571-4710-B68E-8294B30D5CE2}" destId="{93DD8AD9-8FF8-4AF9-B874-4DE2F882BE7E}" srcOrd="0" destOrd="0" presId="urn:microsoft.com/office/officeart/2005/8/layout/process4"/>
    <dgm:cxn modelId="{82729AD1-DB13-4933-8FEC-97F77436C6AE}" type="presParOf" srcId="{93DD8AD9-8FF8-4AF9-B874-4DE2F882BE7E}" destId="{7A4ABE5A-D017-4714-BCED-A799B18A1787}" srcOrd="0" destOrd="0" presId="urn:microsoft.com/office/officeart/2005/8/layout/process4"/>
    <dgm:cxn modelId="{6C1F9A7E-F329-422B-A6A8-D9528675B395}" type="presParOf" srcId="{93DD8AD9-8FF8-4AF9-B874-4DE2F882BE7E}" destId="{3B6975D0-D283-4325-9C12-FD5CE4DD79E7}" srcOrd="1" destOrd="0" presId="urn:microsoft.com/office/officeart/2005/8/layout/process4"/>
    <dgm:cxn modelId="{09F8B6ED-AE02-444D-AFCD-6AD848C719CC}" type="presParOf" srcId="{93DD8AD9-8FF8-4AF9-B874-4DE2F882BE7E}" destId="{DC8AB86A-8A84-48CF-BD98-9B7409BACFC0}" srcOrd="2" destOrd="0" presId="urn:microsoft.com/office/officeart/2005/8/layout/process4"/>
    <dgm:cxn modelId="{E2B82B93-4972-4C9D-A456-FEBFD6BABE9C}" type="presParOf" srcId="{DC8AB86A-8A84-48CF-BD98-9B7409BACFC0}" destId="{C9C28CD3-FF68-4075-9844-F66C274A7904}" srcOrd="0" destOrd="0" presId="urn:microsoft.com/office/officeart/2005/8/layout/process4"/>
    <dgm:cxn modelId="{D79D3208-F781-41B8-9B23-96D983E83D13}" type="presParOf" srcId="{84A44B7A-8571-4710-B68E-8294B30D5CE2}" destId="{B838178C-721F-4A91-9362-25B1D061D6BE}" srcOrd="1" destOrd="0" presId="urn:microsoft.com/office/officeart/2005/8/layout/process4"/>
    <dgm:cxn modelId="{1FF836C9-9536-438A-B2D0-21F2375E9709}" type="presParOf" srcId="{84A44B7A-8571-4710-B68E-8294B30D5CE2}" destId="{3462F7D2-1DF4-4C36-8BC8-90D5414E7E65}" srcOrd="2" destOrd="0" presId="urn:microsoft.com/office/officeart/2005/8/layout/process4"/>
    <dgm:cxn modelId="{BCB43CA7-B075-4666-A8F9-4C7A57000BDC}" type="presParOf" srcId="{3462F7D2-1DF4-4C36-8BC8-90D5414E7E65}" destId="{BEDC26E1-030E-40DE-B5C8-5408A83580D7}" srcOrd="0" destOrd="0" presId="urn:microsoft.com/office/officeart/2005/8/layout/process4"/>
    <dgm:cxn modelId="{7127C3B8-BA6A-4DB6-A8A5-BD1DA386E5DB}" type="presParOf" srcId="{3462F7D2-1DF4-4C36-8BC8-90D5414E7E65}" destId="{960E457A-956C-41E7-9CA7-B102145535E9}" srcOrd="1" destOrd="0" presId="urn:microsoft.com/office/officeart/2005/8/layout/process4"/>
    <dgm:cxn modelId="{1362AF68-9DFE-473B-81BF-F07D7DCAB00E}" type="presParOf" srcId="{3462F7D2-1DF4-4C36-8BC8-90D5414E7E65}" destId="{EFC92309-E147-444F-9A6A-6A18F77C6D26}" srcOrd="2" destOrd="0" presId="urn:microsoft.com/office/officeart/2005/8/layout/process4"/>
    <dgm:cxn modelId="{40AEAAAC-FC45-439D-A252-135EEE6DE0F8}" type="presParOf" srcId="{EFC92309-E147-444F-9A6A-6A18F77C6D26}" destId="{D04C9975-8C4D-461F-9644-CBA632B0C6F2}" srcOrd="0" destOrd="0" presId="urn:microsoft.com/office/officeart/2005/8/layout/process4"/>
    <dgm:cxn modelId="{BF1604CA-A5AE-4CE9-BC4D-86295CEFA4A0}" type="presParOf" srcId="{84A44B7A-8571-4710-B68E-8294B30D5CE2}" destId="{6E5D1879-A6B5-46C8-8DA9-D6DEB8E656A1}" srcOrd="3" destOrd="0" presId="urn:microsoft.com/office/officeart/2005/8/layout/process4"/>
    <dgm:cxn modelId="{7037F15E-4C6D-411F-A83C-81870D1EF96C}" type="presParOf" srcId="{84A44B7A-8571-4710-B68E-8294B30D5CE2}" destId="{4EC03A43-B366-43D8-A3DF-9FEE0CB2BE5D}" srcOrd="4" destOrd="0" presId="urn:microsoft.com/office/officeart/2005/8/layout/process4"/>
    <dgm:cxn modelId="{EF9D0E03-EA11-46F2-B320-DC66AE436E9D}" type="presParOf" srcId="{4EC03A43-B366-43D8-A3DF-9FEE0CB2BE5D}" destId="{46F5A5F4-FA71-4BD9-B3B2-4094A09E7B69}" srcOrd="0" destOrd="0" presId="urn:microsoft.com/office/officeart/2005/8/layout/process4"/>
    <dgm:cxn modelId="{BBFA6B0C-DF04-4AF7-8066-864AFD2528B8}" type="presParOf" srcId="{4EC03A43-B366-43D8-A3DF-9FEE0CB2BE5D}" destId="{356D4A9B-FDF5-4542-B404-CDA0A8E17E99}" srcOrd="1" destOrd="0" presId="urn:microsoft.com/office/officeart/2005/8/layout/process4"/>
    <dgm:cxn modelId="{FEA03961-AC82-4774-9B1E-E545F27AB10F}" type="presParOf" srcId="{4EC03A43-B366-43D8-A3DF-9FEE0CB2BE5D}" destId="{3B858CA6-CCD6-4648-B799-769D11EF34CF}" srcOrd="2" destOrd="0" presId="urn:microsoft.com/office/officeart/2005/8/layout/process4"/>
    <dgm:cxn modelId="{C7BDFA1E-9E38-4E33-B00B-8425043F8CDE}" type="presParOf" srcId="{3B858CA6-CCD6-4648-B799-769D11EF34CF}" destId="{B3020DBF-15D8-46C3-90E6-337094185F9A}" srcOrd="0" destOrd="0" presId="urn:microsoft.com/office/officeart/2005/8/layout/process4"/>
    <dgm:cxn modelId="{FB5560A6-DDE4-4BB2-82DE-360D704B82F4}" type="presParOf" srcId="{3B858CA6-CCD6-4648-B799-769D11EF34CF}" destId="{4EE98BF8-2B40-4570-A420-C069E607830B}" srcOrd="1" destOrd="0" presId="urn:microsoft.com/office/officeart/2005/8/layout/process4"/>
    <dgm:cxn modelId="{46BAA88D-3083-428A-93D9-A8BFB0EB20F6}" type="presParOf" srcId="{84A44B7A-8571-4710-B68E-8294B30D5CE2}" destId="{C7028294-5EEE-4B42-A1D6-9961AFF084C2}" srcOrd="5" destOrd="0" presId="urn:microsoft.com/office/officeart/2005/8/layout/process4"/>
    <dgm:cxn modelId="{B7201772-5232-4B7E-8359-51CF2E473EBD}" type="presParOf" srcId="{84A44B7A-8571-4710-B68E-8294B30D5CE2}" destId="{F5C4FE63-AF18-40CF-9F5C-B16CAE202D6B}" srcOrd="6" destOrd="0" presId="urn:microsoft.com/office/officeart/2005/8/layout/process4"/>
    <dgm:cxn modelId="{56EE23C7-830A-4323-AD7C-3A88BDF86F0E}" type="presParOf" srcId="{F5C4FE63-AF18-40CF-9F5C-B16CAE202D6B}" destId="{E818D2B2-9D4A-49BF-9BC2-21DFF7341144}" srcOrd="0" destOrd="0" presId="urn:microsoft.com/office/officeart/2005/8/layout/process4"/>
    <dgm:cxn modelId="{8BF48521-49E8-41F9-AF21-3912F0BCD8A7}" type="presParOf" srcId="{F5C4FE63-AF18-40CF-9F5C-B16CAE202D6B}" destId="{B1E93239-1177-4554-B925-D65EFA2CE1B3}" srcOrd="1" destOrd="0" presId="urn:microsoft.com/office/officeart/2005/8/layout/process4"/>
    <dgm:cxn modelId="{6A38F769-1356-47CE-BBD3-76BA66E72BA6}" type="presParOf" srcId="{F5C4FE63-AF18-40CF-9F5C-B16CAE202D6B}" destId="{835EA984-13AF-4CDE-B867-342FDAFBCCD9}" srcOrd="2" destOrd="0" presId="urn:microsoft.com/office/officeart/2005/8/layout/process4"/>
    <dgm:cxn modelId="{D8CED539-7405-44E7-AD49-5EBE81AAE54A}" type="presParOf" srcId="{835EA984-13AF-4CDE-B867-342FDAFBCCD9}" destId="{E6773507-D026-4B8F-A0E9-AC09C51B032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DD548-4653-4155-BD7E-CA4D16B55105}">
      <dsp:nvSpPr>
        <dsp:cNvPr id="0" name=""/>
        <dsp:cNvSpPr/>
      </dsp:nvSpPr>
      <dsp:spPr>
        <a:xfrm>
          <a:off x="2716512" y="1581698"/>
          <a:ext cx="1493698" cy="710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433"/>
              </a:lnTo>
              <a:lnTo>
                <a:pt x="1493698" y="484433"/>
              </a:lnTo>
              <a:lnTo>
                <a:pt x="1493698" y="71086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32E03-7B15-47AB-972C-D61FFFC5ECB2}">
      <dsp:nvSpPr>
        <dsp:cNvPr id="0" name=""/>
        <dsp:cNvSpPr/>
      </dsp:nvSpPr>
      <dsp:spPr>
        <a:xfrm>
          <a:off x="1222813" y="1581698"/>
          <a:ext cx="1493698" cy="710864"/>
        </a:xfrm>
        <a:custGeom>
          <a:avLst/>
          <a:gdLst/>
          <a:ahLst/>
          <a:cxnLst/>
          <a:rect l="0" t="0" r="0" b="0"/>
          <a:pathLst>
            <a:path>
              <a:moveTo>
                <a:pt x="1493698" y="0"/>
              </a:moveTo>
              <a:lnTo>
                <a:pt x="1493698" y="484433"/>
              </a:lnTo>
              <a:lnTo>
                <a:pt x="0" y="484433"/>
              </a:lnTo>
              <a:lnTo>
                <a:pt x="0" y="71086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610355-21F3-4FB9-AB7F-3F54C5AC303B}">
      <dsp:nvSpPr>
        <dsp:cNvPr id="0" name=""/>
        <dsp:cNvSpPr/>
      </dsp:nvSpPr>
      <dsp:spPr>
        <a:xfrm>
          <a:off x="1494395" y="29609"/>
          <a:ext cx="2444234" cy="1552089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8B7A8-D5CF-4AEC-8CE2-22E3B7E0918C}">
      <dsp:nvSpPr>
        <dsp:cNvPr id="0" name=""/>
        <dsp:cNvSpPr/>
      </dsp:nvSpPr>
      <dsp:spPr>
        <a:xfrm>
          <a:off x="1765976" y="287612"/>
          <a:ext cx="2444234" cy="15520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2020 Yılı Mali Destek Programları</a:t>
          </a:r>
          <a:endParaRPr lang="tr-TR" sz="2300" kern="1200" dirty="0"/>
        </a:p>
      </dsp:txBody>
      <dsp:txXfrm>
        <a:off x="1811435" y="333071"/>
        <a:ext cx="2353316" cy="1461171"/>
      </dsp:txXfrm>
    </dsp:sp>
    <dsp:sp modelId="{C2FC02B2-CA2B-43D6-9B42-5E51AD6452E2}">
      <dsp:nvSpPr>
        <dsp:cNvPr id="0" name=""/>
        <dsp:cNvSpPr/>
      </dsp:nvSpPr>
      <dsp:spPr>
        <a:xfrm>
          <a:off x="696" y="2292563"/>
          <a:ext cx="2444234" cy="1552089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FCD1A-2A67-449B-9F4E-977B3A4A3959}">
      <dsp:nvSpPr>
        <dsp:cNvPr id="0" name=""/>
        <dsp:cNvSpPr/>
      </dsp:nvSpPr>
      <dsp:spPr>
        <a:xfrm>
          <a:off x="272277" y="2550566"/>
          <a:ext cx="2444234" cy="15520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Sanayi Altyapısının Güçlendirilmesi MDP</a:t>
          </a:r>
          <a:endParaRPr lang="tr-TR" sz="2300" kern="1200" dirty="0"/>
        </a:p>
      </dsp:txBody>
      <dsp:txXfrm>
        <a:off x="317736" y="2596025"/>
        <a:ext cx="2353316" cy="1461171"/>
      </dsp:txXfrm>
    </dsp:sp>
    <dsp:sp modelId="{DC884523-A3FD-4124-82B5-3D9AC728E301}">
      <dsp:nvSpPr>
        <dsp:cNvPr id="0" name=""/>
        <dsp:cNvSpPr/>
      </dsp:nvSpPr>
      <dsp:spPr>
        <a:xfrm>
          <a:off x="2988094" y="2292563"/>
          <a:ext cx="2444234" cy="1552089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6C2FC-66C3-4757-B55A-4881C2687D48}">
      <dsp:nvSpPr>
        <dsp:cNvPr id="0" name=""/>
        <dsp:cNvSpPr/>
      </dsp:nvSpPr>
      <dsp:spPr>
        <a:xfrm>
          <a:off x="3259675" y="2550566"/>
          <a:ext cx="2444234" cy="15520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Turizm Altyapısının Güçlendirilmesi MDP</a:t>
          </a:r>
          <a:endParaRPr lang="tr-TR" sz="2300" kern="1200" dirty="0"/>
        </a:p>
      </dsp:txBody>
      <dsp:txXfrm>
        <a:off x="3305134" y="2596025"/>
        <a:ext cx="2353316" cy="14611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83937-1067-48AA-8580-63A64F016CEE}">
      <dsp:nvSpPr>
        <dsp:cNvPr id="0" name=""/>
        <dsp:cNvSpPr/>
      </dsp:nvSpPr>
      <dsp:spPr>
        <a:xfrm>
          <a:off x="4859" y="964752"/>
          <a:ext cx="1997908" cy="5001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Destek Tutarı</a:t>
          </a:r>
          <a:endParaRPr lang="tr-TR" sz="1900" kern="1200" dirty="0"/>
        </a:p>
      </dsp:txBody>
      <dsp:txXfrm>
        <a:off x="4859" y="964752"/>
        <a:ext cx="1997908" cy="500184"/>
      </dsp:txXfrm>
    </dsp:sp>
    <dsp:sp modelId="{85B87BB8-5710-419D-A913-8C0BF1EA8A76}">
      <dsp:nvSpPr>
        <dsp:cNvPr id="0" name=""/>
        <dsp:cNvSpPr/>
      </dsp:nvSpPr>
      <dsp:spPr>
        <a:xfrm>
          <a:off x="4859" y="1525017"/>
          <a:ext cx="1997908" cy="177854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1" kern="1200" dirty="0" smtClean="0"/>
            <a:t>Asgari: 500.000,00 TL</a:t>
          </a:r>
          <a:endParaRPr lang="tr-TR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1" kern="1200" dirty="0" smtClean="0"/>
            <a:t>Azami: 2.500.000,00 TL</a:t>
          </a:r>
          <a:endParaRPr lang="tr-TR" sz="1900" b="1" kern="1200" dirty="0"/>
        </a:p>
      </dsp:txBody>
      <dsp:txXfrm>
        <a:off x="4859" y="1525017"/>
        <a:ext cx="1997908" cy="1778542"/>
      </dsp:txXfrm>
    </dsp:sp>
    <dsp:sp modelId="{4FD0826B-F8CF-4C96-8AE2-72DA1F4ECB54}">
      <dsp:nvSpPr>
        <dsp:cNvPr id="0" name=""/>
        <dsp:cNvSpPr/>
      </dsp:nvSpPr>
      <dsp:spPr>
        <a:xfrm>
          <a:off x="2241070" y="986823"/>
          <a:ext cx="1702158" cy="486717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Destek Oranı</a:t>
          </a:r>
          <a:endParaRPr lang="tr-TR" sz="1900" kern="1200" dirty="0"/>
        </a:p>
      </dsp:txBody>
      <dsp:txXfrm>
        <a:off x="2241070" y="986823"/>
        <a:ext cx="1702158" cy="486717"/>
      </dsp:txXfrm>
    </dsp:sp>
    <dsp:sp modelId="{B897CDA8-2EC4-4E3E-BF80-BEB83056DC62}">
      <dsp:nvSpPr>
        <dsp:cNvPr id="0" name=""/>
        <dsp:cNvSpPr/>
      </dsp:nvSpPr>
      <dsp:spPr>
        <a:xfrm>
          <a:off x="2241070" y="1550830"/>
          <a:ext cx="1702158" cy="1730658"/>
        </a:xfrm>
        <a:prstGeom prst="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1" kern="1200" dirty="0" smtClean="0"/>
            <a:t>Asgari: %25</a:t>
          </a:r>
          <a:endParaRPr lang="tr-TR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1" kern="1200" dirty="0" smtClean="0"/>
            <a:t>Azami: %75</a:t>
          </a:r>
          <a:endParaRPr lang="tr-TR" sz="1900" b="1" kern="1200" dirty="0"/>
        </a:p>
      </dsp:txBody>
      <dsp:txXfrm>
        <a:off x="2241070" y="1550830"/>
        <a:ext cx="1702158" cy="1730658"/>
      </dsp:txXfrm>
    </dsp:sp>
    <dsp:sp modelId="{E879FEF6-DA22-49E7-BC4E-3FF9CFD35938}">
      <dsp:nvSpPr>
        <dsp:cNvPr id="0" name=""/>
        <dsp:cNvSpPr/>
      </dsp:nvSpPr>
      <dsp:spPr>
        <a:xfrm>
          <a:off x="4171896" y="989025"/>
          <a:ext cx="1702158" cy="469634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Destek Süresi</a:t>
          </a:r>
          <a:endParaRPr lang="tr-TR" sz="1900" kern="1200" dirty="0"/>
        </a:p>
      </dsp:txBody>
      <dsp:txXfrm>
        <a:off x="4171896" y="989025"/>
        <a:ext cx="1702158" cy="469634"/>
      </dsp:txXfrm>
    </dsp:sp>
    <dsp:sp modelId="{38E2C7C6-3306-4EC6-AD94-2F37B8686ADE}">
      <dsp:nvSpPr>
        <dsp:cNvPr id="0" name=""/>
        <dsp:cNvSpPr/>
      </dsp:nvSpPr>
      <dsp:spPr>
        <a:xfrm>
          <a:off x="4171896" y="1558510"/>
          <a:ext cx="1702158" cy="1719081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b="1" kern="1200" dirty="0" smtClean="0"/>
            <a:t>Asgari:       12 Ay</a:t>
          </a:r>
          <a:endParaRPr lang="tr-TR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b="1" kern="1200" dirty="0" smtClean="0"/>
            <a:t>Azami:     24 Ay</a:t>
          </a:r>
          <a:endParaRPr lang="tr-TR" sz="2000" b="1" kern="1200" dirty="0"/>
        </a:p>
      </dsp:txBody>
      <dsp:txXfrm>
        <a:off x="4171896" y="1558510"/>
        <a:ext cx="1702158" cy="17190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83937-1067-48AA-8580-63A64F016CEE}">
      <dsp:nvSpPr>
        <dsp:cNvPr id="0" name=""/>
        <dsp:cNvSpPr/>
      </dsp:nvSpPr>
      <dsp:spPr>
        <a:xfrm>
          <a:off x="4859" y="964752"/>
          <a:ext cx="1997908" cy="5001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Destek Tutarı</a:t>
          </a:r>
          <a:endParaRPr lang="tr-TR" sz="1900" kern="1200" dirty="0"/>
        </a:p>
      </dsp:txBody>
      <dsp:txXfrm>
        <a:off x="4859" y="964752"/>
        <a:ext cx="1997908" cy="500184"/>
      </dsp:txXfrm>
    </dsp:sp>
    <dsp:sp modelId="{85B87BB8-5710-419D-A913-8C0BF1EA8A76}">
      <dsp:nvSpPr>
        <dsp:cNvPr id="0" name=""/>
        <dsp:cNvSpPr/>
      </dsp:nvSpPr>
      <dsp:spPr>
        <a:xfrm>
          <a:off x="4859" y="1525017"/>
          <a:ext cx="1997908" cy="177854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1" kern="1200" dirty="0" smtClean="0"/>
            <a:t>Asgari: 500.000,00 TL</a:t>
          </a:r>
          <a:endParaRPr lang="tr-TR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1" kern="1200" dirty="0" smtClean="0"/>
            <a:t>Azami: 2.500.000,00 TL</a:t>
          </a:r>
          <a:endParaRPr lang="tr-TR" sz="1900" b="1" kern="1200" dirty="0"/>
        </a:p>
      </dsp:txBody>
      <dsp:txXfrm>
        <a:off x="4859" y="1525017"/>
        <a:ext cx="1997908" cy="1778542"/>
      </dsp:txXfrm>
    </dsp:sp>
    <dsp:sp modelId="{4FD0826B-F8CF-4C96-8AE2-72DA1F4ECB54}">
      <dsp:nvSpPr>
        <dsp:cNvPr id="0" name=""/>
        <dsp:cNvSpPr/>
      </dsp:nvSpPr>
      <dsp:spPr>
        <a:xfrm>
          <a:off x="2241070" y="986823"/>
          <a:ext cx="1702158" cy="486717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Destek Oranı</a:t>
          </a:r>
          <a:endParaRPr lang="tr-TR" sz="1900" kern="1200" dirty="0"/>
        </a:p>
      </dsp:txBody>
      <dsp:txXfrm>
        <a:off x="2241070" y="986823"/>
        <a:ext cx="1702158" cy="486717"/>
      </dsp:txXfrm>
    </dsp:sp>
    <dsp:sp modelId="{B897CDA8-2EC4-4E3E-BF80-BEB83056DC62}">
      <dsp:nvSpPr>
        <dsp:cNvPr id="0" name=""/>
        <dsp:cNvSpPr/>
      </dsp:nvSpPr>
      <dsp:spPr>
        <a:xfrm>
          <a:off x="2241070" y="1550830"/>
          <a:ext cx="1702158" cy="1730658"/>
        </a:xfrm>
        <a:prstGeom prst="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1" kern="1200" dirty="0" smtClean="0"/>
            <a:t>Asgari: %25</a:t>
          </a:r>
          <a:endParaRPr lang="tr-TR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1" kern="1200" dirty="0" smtClean="0"/>
            <a:t>Azami: %75</a:t>
          </a:r>
          <a:endParaRPr lang="tr-TR" sz="1900" b="1" kern="1200" dirty="0"/>
        </a:p>
      </dsp:txBody>
      <dsp:txXfrm>
        <a:off x="2241070" y="1550830"/>
        <a:ext cx="1702158" cy="1730658"/>
      </dsp:txXfrm>
    </dsp:sp>
    <dsp:sp modelId="{E879FEF6-DA22-49E7-BC4E-3FF9CFD35938}">
      <dsp:nvSpPr>
        <dsp:cNvPr id="0" name=""/>
        <dsp:cNvSpPr/>
      </dsp:nvSpPr>
      <dsp:spPr>
        <a:xfrm>
          <a:off x="4171896" y="989025"/>
          <a:ext cx="1702158" cy="469634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Destek Süresi</a:t>
          </a:r>
          <a:endParaRPr lang="tr-TR" sz="1900" kern="1200" dirty="0"/>
        </a:p>
      </dsp:txBody>
      <dsp:txXfrm>
        <a:off x="4171896" y="989025"/>
        <a:ext cx="1702158" cy="469634"/>
      </dsp:txXfrm>
    </dsp:sp>
    <dsp:sp modelId="{38E2C7C6-3306-4EC6-AD94-2F37B8686ADE}">
      <dsp:nvSpPr>
        <dsp:cNvPr id="0" name=""/>
        <dsp:cNvSpPr/>
      </dsp:nvSpPr>
      <dsp:spPr>
        <a:xfrm>
          <a:off x="4171896" y="1558510"/>
          <a:ext cx="1702158" cy="1719081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b="1" kern="1200" dirty="0" smtClean="0"/>
            <a:t>Asgari:       12 Ay</a:t>
          </a:r>
          <a:endParaRPr lang="tr-TR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b="1" kern="1200" dirty="0" smtClean="0"/>
            <a:t>Azami:     24 Ay</a:t>
          </a:r>
          <a:endParaRPr lang="tr-TR" sz="2000" b="1" kern="1200" dirty="0"/>
        </a:p>
      </dsp:txBody>
      <dsp:txXfrm>
        <a:off x="4171896" y="1558510"/>
        <a:ext cx="1702158" cy="17190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9E9D1-FFF1-4013-9385-4EF9C8296B58}">
      <dsp:nvSpPr>
        <dsp:cNvPr id="0" name=""/>
        <dsp:cNvSpPr/>
      </dsp:nvSpPr>
      <dsp:spPr>
        <a:xfrm rot="5400000">
          <a:off x="-211634" y="213205"/>
          <a:ext cx="1410894" cy="98762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Üyelik</a:t>
          </a:r>
          <a:endParaRPr lang="tr-TR" sz="1300" b="1" kern="1200" dirty="0"/>
        </a:p>
      </dsp:txBody>
      <dsp:txXfrm rot="-5400000">
        <a:off x="0" y="495384"/>
        <a:ext cx="987626" cy="423268"/>
      </dsp:txXfrm>
    </dsp:sp>
    <dsp:sp modelId="{14B2E031-EF75-4CE2-A005-662A51ED72BB}">
      <dsp:nvSpPr>
        <dsp:cNvPr id="0" name=""/>
        <dsp:cNvSpPr/>
      </dsp:nvSpPr>
      <dsp:spPr>
        <a:xfrm rot="5400000">
          <a:off x="3959572" y="-2970374"/>
          <a:ext cx="917081" cy="68609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300" kern="1200" dirty="0" smtClean="0"/>
            <a:t>Proje yazabilmek için </a:t>
          </a:r>
          <a:r>
            <a:rPr lang="tr-TR" sz="2300" kern="1200" dirty="0" err="1" smtClean="0"/>
            <a:t>KAYS’a</a:t>
          </a:r>
          <a:r>
            <a:rPr lang="tr-TR" sz="2300" kern="1200" dirty="0" smtClean="0"/>
            <a:t> ücretsiz üye olunuz.</a:t>
          </a:r>
          <a:endParaRPr lang="tr-TR" sz="2300" kern="1200" dirty="0"/>
        </a:p>
      </dsp:txBody>
      <dsp:txXfrm rot="-5400000">
        <a:off x="987626" y="46340"/>
        <a:ext cx="6816205" cy="827545"/>
      </dsp:txXfrm>
    </dsp:sp>
    <dsp:sp modelId="{DA8FD779-8A46-42DF-BAEA-1D9BB963E40D}">
      <dsp:nvSpPr>
        <dsp:cNvPr id="0" name=""/>
        <dsp:cNvSpPr/>
      </dsp:nvSpPr>
      <dsp:spPr>
        <a:xfrm rot="5400000">
          <a:off x="-211634" y="1427404"/>
          <a:ext cx="1410894" cy="987626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Proje Başvuru Formu</a:t>
          </a:r>
          <a:endParaRPr lang="tr-TR" sz="1300" b="1" kern="1200" dirty="0"/>
        </a:p>
      </dsp:txBody>
      <dsp:txXfrm rot="-5400000">
        <a:off x="0" y="1709583"/>
        <a:ext cx="987626" cy="423268"/>
      </dsp:txXfrm>
    </dsp:sp>
    <dsp:sp modelId="{760AC4D5-0551-4B1B-A90D-D068EF27CE03}">
      <dsp:nvSpPr>
        <dsp:cNvPr id="0" name=""/>
        <dsp:cNvSpPr/>
      </dsp:nvSpPr>
      <dsp:spPr>
        <a:xfrm rot="5400000">
          <a:off x="3959572" y="-1756175"/>
          <a:ext cx="917081" cy="68609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300" kern="1200" dirty="0" smtClean="0"/>
            <a:t>KAYS üzerinden başvuru formunu hazırlayınız.</a:t>
          </a:r>
          <a:endParaRPr lang="tr-TR" sz="2300" kern="1200" dirty="0"/>
        </a:p>
      </dsp:txBody>
      <dsp:txXfrm rot="-5400000">
        <a:off x="987626" y="1260539"/>
        <a:ext cx="6816205" cy="827545"/>
      </dsp:txXfrm>
    </dsp:sp>
    <dsp:sp modelId="{91489C8B-C04D-449E-A599-E5F0F974D6E7}">
      <dsp:nvSpPr>
        <dsp:cNvPr id="0" name=""/>
        <dsp:cNvSpPr/>
      </dsp:nvSpPr>
      <dsp:spPr>
        <a:xfrm rot="5400000">
          <a:off x="-211634" y="2641604"/>
          <a:ext cx="1410894" cy="987626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Online Onay</a:t>
          </a:r>
          <a:endParaRPr lang="tr-TR" sz="1300" b="1" kern="1200" dirty="0"/>
        </a:p>
      </dsp:txBody>
      <dsp:txXfrm rot="-5400000">
        <a:off x="0" y="2923783"/>
        <a:ext cx="987626" cy="423268"/>
      </dsp:txXfrm>
    </dsp:sp>
    <dsp:sp modelId="{588D0292-9FE3-4F6E-B1E3-2B529A97C434}">
      <dsp:nvSpPr>
        <dsp:cNvPr id="0" name=""/>
        <dsp:cNvSpPr/>
      </dsp:nvSpPr>
      <dsp:spPr>
        <a:xfrm rot="5400000">
          <a:off x="3959572" y="-541975"/>
          <a:ext cx="917081" cy="68609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300" kern="1200" dirty="0" smtClean="0"/>
            <a:t>Proje yazımı tamamlandıktan sonra (Türkçe), internet üzerinden son başvuru tarihine kadar onaylayınız.</a:t>
          </a:r>
          <a:endParaRPr lang="tr-TR" sz="2300" kern="1200" dirty="0"/>
        </a:p>
      </dsp:txBody>
      <dsp:txXfrm rot="-5400000">
        <a:off x="987626" y="2474739"/>
        <a:ext cx="6816205" cy="8275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9E9D1-FFF1-4013-9385-4EF9C8296B58}">
      <dsp:nvSpPr>
        <dsp:cNvPr id="0" name=""/>
        <dsp:cNvSpPr/>
      </dsp:nvSpPr>
      <dsp:spPr>
        <a:xfrm rot="5400000">
          <a:off x="-300969" y="304753"/>
          <a:ext cx="2006463" cy="140452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/>
            <a:t>Taahhütname</a:t>
          </a:r>
          <a:endParaRPr lang="tr-TR" sz="1900" b="1" kern="1200" dirty="0"/>
        </a:p>
      </dsp:txBody>
      <dsp:txXfrm rot="-5400000">
        <a:off x="1" y="706045"/>
        <a:ext cx="1404524" cy="601939"/>
      </dsp:txXfrm>
    </dsp:sp>
    <dsp:sp modelId="{14B2E031-EF75-4CE2-A005-662A51ED72BB}">
      <dsp:nvSpPr>
        <dsp:cNvPr id="0" name=""/>
        <dsp:cNvSpPr/>
      </dsp:nvSpPr>
      <dsp:spPr>
        <a:xfrm rot="5400000">
          <a:off x="4255016" y="-2846707"/>
          <a:ext cx="1304201" cy="70051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Başvuru KAYS üzerinden üretilen taahhütnamenin imzalanması ile tamamlanır. </a:t>
          </a:r>
          <a:endParaRPr lang="tr-TR" sz="1800" kern="1200" dirty="0"/>
        </a:p>
      </dsp:txBody>
      <dsp:txXfrm rot="-5400000">
        <a:off x="1404525" y="67450"/>
        <a:ext cx="6941518" cy="1176869"/>
      </dsp:txXfrm>
    </dsp:sp>
    <dsp:sp modelId="{DA8FD779-8A46-42DF-BAEA-1D9BB963E40D}">
      <dsp:nvSpPr>
        <dsp:cNvPr id="0" name=""/>
        <dsp:cNvSpPr/>
      </dsp:nvSpPr>
      <dsp:spPr>
        <a:xfrm rot="5400000">
          <a:off x="-300969" y="2023257"/>
          <a:ext cx="2006463" cy="1404524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/>
            <a:t>Taahhütname</a:t>
          </a:r>
          <a:endParaRPr lang="tr-TR" sz="1900" b="1" kern="1200" dirty="0"/>
        </a:p>
      </dsp:txBody>
      <dsp:txXfrm rot="-5400000">
        <a:off x="1" y="2424549"/>
        <a:ext cx="1404524" cy="601939"/>
      </dsp:txXfrm>
    </dsp:sp>
    <dsp:sp modelId="{760AC4D5-0551-4B1B-A90D-D068EF27CE03}">
      <dsp:nvSpPr>
        <dsp:cNvPr id="0" name=""/>
        <dsp:cNvSpPr/>
      </dsp:nvSpPr>
      <dsp:spPr>
        <a:xfrm rot="5400000">
          <a:off x="4255016" y="-1128203"/>
          <a:ext cx="1304201" cy="70051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6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Taahhütnamenin </a:t>
          </a:r>
          <a:r>
            <a:rPr lang="tr-TR" sz="1800" b="1" kern="1200" dirty="0" smtClean="0"/>
            <a:t>e-imza ile imzalanmadığı hallerde</a:t>
          </a:r>
          <a:r>
            <a:rPr lang="tr-TR" sz="1800" kern="1200" dirty="0" smtClean="0"/>
            <a:t>, taahhütname başvuru sahibi tarafından </a:t>
          </a:r>
          <a:r>
            <a:rPr lang="tr-TR" sz="1800" b="1" kern="1200" dirty="0" smtClean="0"/>
            <a:t>ıslak imzalı </a:t>
          </a:r>
          <a:r>
            <a:rPr lang="tr-TR" sz="1800" kern="1200" dirty="0" smtClean="0"/>
            <a:t>olarak elden veya posta yoluyla son başvuru tarihinden itibaren en geç 5 (beş) iş günü içerisinde Ajans merkezine veya İllerde bulunan yatırım destek ofislerine teslim edilir.</a:t>
          </a:r>
          <a:endParaRPr lang="tr-TR" sz="1800" kern="1200" dirty="0"/>
        </a:p>
      </dsp:txBody>
      <dsp:txXfrm rot="-5400000">
        <a:off x="1404525" y="1785954"/>
        <a:ext cx="6941518" cy="11768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975D0-D283-4325-9C12-FD5CE4DD79E7}">
      <dsp:nvSpPr>
        <dsp:cNvPr id="0" name=""/>
        <dsp:cNvSpPr/>
      </dsp:nvSpPr>
      <dsp:spPr>
        <a:xfrm>
          <a:off x="0" y="4538477"/>
          <a:ext cx="5978768" cy="7959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Onay veya </a:t>
          </a:r>
          <a:r>
            <a:rPr lang="tr-TR" sz="2400" b="1" kern="1200" dirty="0" err="1" smtClean="0"/>
            <a:t>Red</a:t>
          </a:r>
          <a:endParaRPr lang="tr-TR" sz="2400" kern="1200" dirty="0"/>
        </a:p>
      </dsp:txBody>
      <dsp:txXfrm>
        <a:off x="0" y="4538477"/>
        <a:ext cx="5978768" cy="429826"/>
      </dsp:txXfrm>
    </dsp:sp>
    <dsp:sp modelId="{C9C28CD3-FF68-4075-9844-F66C274A7904}">
      <dsp:nvSpPr>
        <dsp:cNvPr id="0" name=""/>
        <dsp:cNvSpPr/>
      </dsp:nvSpPr>
      <dsp:spPr>
        <a:xfrm>
          <a:off x="0" y="4952384"/>
          <a:ext cx="5978768" cy="36614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smtClean="0"/>
            <a:t>Yönetim Kurulu</a:t>
          </a:r>
          <a:endParaRPr lang="tr-TR" sz="1900" b="1" kern="1200" dirty="0"/>
        </a:p>
      </dsp:txBody>
      <dsp:txXfrm>
        <a:off x="0" y="4952384"/>
        <a:ext cx="5978768" cy="366148"/>
      </dsp:txXfrm>
    </dsp:sp>
    <dsp:sp modelId="{960E457A-956C-41E7-9CA7-B102145535E9}">
      <dsp:nvSpPr>
        <dsp:cNvPr id="0" name=""/>
        <dsp:cNvSpPr/>
      </dsp:nvSpPr>
      <dsp:spPr>
        <a:xfrm rot="10800000">
          <a:off x="0" y="2426109"/>
          <a:ext cx="5978768" cy="2124307"/>
        </a:xfrm>
        <a:prstGeom prst="upArrowCallou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Genel Sekreterlik İncelemesi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(Ön İzleme, Risk Tespiti ve  Bütçe Revizyonu)</a:t>
          </a:r>
          <a:endParaRPr lang="tr-TR" sz="2400" kern="1200" dirty="0"/>
        </a:p>
      </dsp:txBody>
      <dsp:txXfrm rot="-10800000">
        <a:off x="0" y="2426109"/>
        <a:ext cx="5978768" cy="745632"/>
      </dsp:txXfrm>
    </dsp:sp>
    <dsp:sp modelId="{D04C9975-8C4D-461F-9644-CBA632B0C6F2}">
      <dsp:nvSpPr>
        <dsp:cNvPr id="0" name=""/>
        <dsp:cNvSpPr/>
      </dsp:nvSpPr>
      <dsp:spPr>
        <a:xfrm>
          <a:off x="0" y="3305856"/>
          <a:ext cx="5978768" cy="366038"/>
        </a:xfrm>
        <a:prstGeom prst="rect">
          <a:avLst/>
        </a:prstGeom>
        <a:solidFill>
          <a:schemeClr val="accent2">
            <a:tint val="40000"/>
            <a:alpha val="90000"/>
            <a:hueOff val="1256455"/>
            <a:satOff val="-1094"/>
            <a:lumOff val="-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256455"/>
              <a:satOff val="-1094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/>
            <a:t>Komisyon</a:t>
          </a:r>
          <a:endParaRPr lang="tr-TR" sz="1900" kern="1200" dirty="0"/>
        </a:p>
      </dsp:txBody>
      <dsp:txXfrm>
        <a:off x="0" y="3305856"/>
        <a:ext cx="5978768" cy="366038"/>
      </dsp:txXfrm>
    </dsp:sp>
    <dsp:sp modelId="{356D4A9B-FDF5-4542-B404-CDA0A8E17E99}">
      <dsp:nvSpPr>
        <dsp:cNvPr id="0" name=""/>
        <dsp:cNvSpPr/>
      </dsp:nvSpPr>
      <dsp:spPr>
        <a:xfrm rot="10800000">
          <a:off x="0" y="1213840"/>
          <a:ext cx="5978768" cy="1224208"/>
        </a:xfrm>
        <a:prstGeom prst="upArrowCallou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Teknik ve Mali Değerlendirme</a:t>
          </a:r>
          <a:endParaRPr lang="tr-TR" sz="2400" kern="1200" dirty="0"/>
        </a:p>
      </dsp:txBody>
      <dsp:txXfrm rot="-10800000">
        <a:off x="0" y="1213840"/>
        <a:ext cx="5978768" cy="429697"/>
      </dsp:txXfrm>
    </dsp:sp>
    <dsp:sp modelId="{B3020DBF-15D8-46C3-90E6-337094185F9A}">
      <dsp:nvSpPr>
        <dsp:cNvPr id="0" name=""/>
        <dsp:cNvSpPr/>
      </dsp:nvSpPr>
      <dsp:spPr>
        <a:xfrm>
          <a:off x="0" y="1643537"/>
          <a:ext cx="2989383" cy="366038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/>
            <a:t>Bağımsız Değerlendiriciler</a:t>
          </a:r>
        </a:p>
      </dsp:txBody>
      <dsp:txXfrm>
        <a:off x="0" y="1643537"/>
        <a:ext cx="2989383" cy="366038"/>
      </dsp:txXfrm>
    </dsp:sp>
    <dsp:sp modelId="{4EE98BF8-2B40-4570-A420-C069E607830B}">
      <dsp:nvSpPr>
        <dsp:cNvPr id="0" name=""/>
        <dsp:cNvSpPr/>
      </dsp:nvSpPr>
      <dsp:spPr>
        <a:xfrm>
          <a:off x="2989384" y="1643537"/>
          <a:ext cx="2989383" cy="366038"/>
        </a:xfrm>
        <a:prstGeom prst="rect">
          <a:avLst/>
        </a:prstGeom>
        <a:solidFill>
          <a:schemeClr val="accent2">
            <a:tint val="40000"/>
            <a:alpha val="90000"/>
            <a:hueOff val="3769366"/>
            <a:satOff val="-3283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769366"/>
              <a:satOff val="-3283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/>
            <a:t>Değerlendirme Komitesi</a:t>
          </a:r>
          <a:endParaRPr lang="tr-TR" sz="1900" kern="1200" dirty="0"/>
        </a:p>
      </dsp:txBody>
      <dsp:txXfrm>
        <a:off x="2989384" y="1643537"/>
        <a:ext cx="2989383" cy="366038"/>
      </dsp:txXfrm>
    </dsp:sp>
    <dsp:sp modelId="{B1E93239-1177-4554-B925-D65EFA2CE1B3}">
      <dsp:nvSpPr>
        <dsp:cNvPr id="0" name=""/>
        <dsp:cNvSpPr/>
      </dsp:nvSpPr>
      <dsp:spPr>
        <a:xfrm rot="10800000">
          <a:off x="0" y="1571"/>
          <a:ext cx="5978768" cy="1224208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Ön İnceleme</a:t>
          </a:r>
          <a:endParaRPr lang="tr-TR" sz="2400" kern="1200" dirty="0"/>
        </a:p>
      </dsp:txBody>
      <dsp:txXfrm rot="-10800000">
        <a:off x="0" y="1571"/>
        <a:ext cx="5978768" cy="429697"/>
      </dsp:txXfrm>
    </dsp:sp>
    <dsp:sp modelId="{E6773507-D026-4B8F-A0E9-AC09C51B0326}">
      <dsp:nvSpPr>
        <dsp:cNvPr id="0" name=""/>
        <dsp:cNvSpPr/>
      </dsp:nvSpPr>
      <dsp:spPr>
        <a:xfrm>
          <a:off x="0" y="431269"/>
          <a:ext cx="5978768" cy="366038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/>
            <a:t>Ön İnceleme Komisyonu</a:t>
          </a:r>
          <a:endParaRPr lang="tr-TR" sz="1900" kern="1200" dirty="0"/>
        </a:p>
      </dsp:txBody>
      <dsp:txXfrm>
        <a:off x="0" y="431269"/>
        <a:ext cx="5978768" cy="366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5C1BD-6775-4183-A03D-E9BC6BB1CB6E}" type="datetimeFigureOut">
              <a:rPr lang="tr-TR" smtClean="0"/>
              <a:t>27.08.2020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258D0-A558-4B71-B751-CDE986080F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617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892" fontAlgn="base">
              <a:spcBef>
                <a:spcPct val="0"/>
              </a:spcBef>
              <a:spcAft>
                <a:spcPct val="0"/>
              </a:spcAft>
              <a:defRPr/>
            </a:pPr>
            <a:fld id="{76292B42-B47A-4E92-BF4D-8B8F65DE0505}" type="datetime1">
              <a:rPr lang="en-US" smtClean="0"/>
              <a:pPr defTabSz="342892" fontAlgn="base">
                <a:spcBef>
                  <a:spcPct val="0"/>
                </a:spcBef>
                <a:spcAft>
                  <a:spcPct val="0"/>
                </a:spcAft>
                <a:defRPr/>
              </a:pPr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8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892" fontAlgn="base">
              <a:spcBef>
                <a:spcPct val="0"/>
              </a:spcBef>
              <a:spcAft>
                <a:spcPct val="0"/>
              </a:spcAft>
              <a:defRPr/>
            </a:pPr>
            <a:fld id="{978AF804-0991-4467-BE77-E68B90359DFF}" type="slidenum">
              <a:rPr lang="en-US" altLang="tr-TR" smtClean="0">
                <a:ea typeface="ＭＳ Ｐゴシック" panose="020B0600070205080204" pitchFamily="34" charset="-128"/>
              </a:rPr>
              <a:pPr defTabSz="34289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tr-TR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674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892" fontAlgn="base">
              <a:spcBef>
                <a:spcPct val="0"/>
              </a:spcBef>
              <a:spcAft>
                <a:spcPct val="0"/>
              </a:spcAft>
              <a:defRPr/>
            </a:pPr>
            <a:fld id="{74C798AC-33F7-4751-AD67-EEC70438A5CD}" type="datetime1">
              <a:rPr lang="en-US" smtClean="0"/>
              <a:pPr defTabSz="342892" fontAlgn="base">
                <a:spcBef>
                  <a:spcPct val="0"/>
                </a:spcBef>
                <a:spcAft>
                  <a:spcPct val="0"/>
                </a:spcAft>
                <a:defRPr/>
              </a:pPr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8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892" fontAlgn="base">
              <a:spcBef>
                <a:spcPct val="0"/>
              </a:spcBef>
              <a:spcAft>
                <a:spcPct val="0"/>
              </a:spcAft>
              <a:defRPr/>
            </a:pPr>
            <a:fld id="{06D0E323-5DDB-479B-BCD5-E431B0E8224E}" type="slidenum">
              <a:rPr lang="en-US" altLang="tr-TR" smtClean="0">
                <a:ea typeface="ＭＳ Ｐゴシック" panose="020B0600070205080204" pitchFamily="34" charset="-128"/>
              </a:rPr>
              <a:pPr defTabSz="34289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tr-TR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5076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892" fontAlgn="base">
              <a:spcBef>
                <a:spcPct val="0"/>
              </a:spcBef>
              <a:spcAft>
                <a:spcPct val="0"/>
              </a:spcAft>
              <a:defRPr/>
            </a:pPr>
            <a:fld id="{515879E5-3C24-4596-833E-46D29D6A06F6}" type="datetime1">
              <a:rPr lang="en-US" smtClean="0"/>
              <a:pPr defTabSz="342892" fontAlgn="base">
                <a:spcBef>
                  <a:spcPct val="0"/>
                </a:spcBef>
                <a:spcAft>
                  <a:spcPct val="0"/>
                </a:spcAft>
                <a:defRPr/>
              </a:pPr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8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892" fontAlgn="base">
              <a:spcBef>
                <a:spcPct val="0"/>
              </a:spcBef>
              <a:spcAft>
                <a:spcPct val="0"/>
              </a:spcAft>
              <a:defRPr/>
            </a:pPr>
            <a:fld id="{71018A03-0C63-46E5-88C4-9393FDDD967C}" type="slidenum">
              <a:rPr lang="en-US" altLang="tr-TR" smtClean="0">
                <a:ea typeface="ＭＳ Ｐゴシック" panose="020B0600070205080204" pitchFamily="34" charset="-128"/>
              </a:rPr>
              <a:pPr defTabSz="34289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tr-TR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560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892" fontAlgn="base">
              <a:spcBef>
                <a:spcPct val="0"/>
              </a:spcBef>
              <a:spcAft>
                <a:spcPct val="0"/>
              </a:spcAft>
              <a:defRPr/>
            </a:pPr>
            <a:fld id="{D43CACB1-044D-4F2C-982E-D79DF65842D5}" type="datetime1">
              <a:rPr lang="en-US" smtClean="0"/>
              <a:pPr defTabSz="342892" fontAlgn="base">
                <a:spcBef>
                  <a:spcPct val="0"/>
                </a:spcBef>
                <a:spcAft>
                  <a:spcPct val="0"/>
                </a:spcAft>
                <a:defRPr/>
              </a:pPr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8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892" fontAlgn="base">
              <a:spcBef>
                <a:spcPct val="0"/>
              </a:spcBef>
              <a:spcAft>
                <a:spcPct val="0"/>
              </a:spcAft>
              <a:defRPr/>
            </a:pPr>
            <a:fld id="{1E2FE0B7-D0D0-46A4-A49A-B3F250F3E854}" type="slidenum">
              <a:rPr lang="en-US" altLang="tr-TR" smtClean="0">
                <a:ea typeface="ＭＳ Ｐゴシック" panose="020B0600070205080204" pitchFamily="34" charset="-128"/>
              </a:rPr>
              <a:pPr defTabSz="34289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tr-TR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547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892" fontAlgn="base">
              <a:spcBef>
                <a:spcPct val="0"/>
              </a:spcBef>
              <a:spcAft>
                <a:spcPct val="0"/>
              </a:spcAft>
              <a:defRPr/>
            </a:pPr>
            <a:fld id="{889AFE5C-8708-4B33-85D1-CE904987BD75}" type="datetime1">
              <a:rPr lang="en-US" smtClean="0"/>
              <a:pPr defTabSz="342892" fontAlgn="base">
                <a:spcBef>
                  <a:spcPct val="0"/>
                </a:spcBef>
                <a:spcAft>
                  <a:spcPct val="0"/>
                </a:spcAft>
                <a:defRPr/>
              </a:pPr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8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892" fontAlgn="base">
              <a:spcBef>
                <a:spcPct val="0"/>
              </a:spcBef>
              <a:spcAft>
                <a:spcPct val="0"/>
              </a:spcAft>
              <a:defRPr/>
            </a:pPr>
            <a:fld id="{08A6D80B-4540-45E9-A7EB-CFDF88F3E377}" type="slidenum">
              <a:rPr lang="en-US" altLang="tr-TR" smtClean="0">
                <a:ea typeface="ＭＳ Ｐゴシック" panose="020B0600070205080204" pitchFamily="34" charset="-128"/>
              </a:rPr>
              <a:pPr defTabSz="34289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tr-TR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502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892" fontAlgn="base">
              <a:spcBef>
                <a:spcPct val="0"/>
              </a:spcBef>
              <a:spcAft>
                <a:spcPct val="0"/>
              </a:spcAft>
              <a:defRPr/>
            </a:pPr>
            <a:fld id="{BF1D3704-BA7E-41AF-9DA8-198824A7E0E6}" type="datetime1">
              <a:rPr lang="en-US" smtClean="0"/>
              <a:pPr defTabSz="342892" fontAlgn="base">
                <a:spcBef>
                  <a:spcPct val="0"/>
                </a:spcBef>
                <a:spcAft>
                  <a:spcPct val="0"/>
                </a:spcAft>
                <a:defRPr/>
              </a:pPr>
              <a:t>8/27/2020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8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892" fontAlgn="base">
              <a:spcBef>
                <a:spcPct val="0"/>
              </a:spcBef>
              <a:spcAft>
                <a:spcPct val="0"/>
              </a:spcAft>
              <a:defRPr/>
            </a:pPr>
            <a:fld id="{DCC78640-9728-4598-9C80-D501077B6ADC}" type="slidenum">
              <a:rPr lang="en-US" altLang="tr-TR" smtClean="0">
                <a:ea typeface="ＭＳ Ｐゴシック" panose="020B0600070205080204" pitchFamily="34" charset="-128"/>
              </a:rPr>
              <a:pPr defTabSz="34289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tr-TR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968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892" fontAlgn="base">
              <a:spcBef>
                <a:spcPct val="0"/>
              </a:spcBef>
              <a:spcAft>
                <a:spcPct val="0"/>
              </a:spcAft>
              <a:defRPr/>
            </a:pPr>
            <a:fld id="{6DC1F481-B38B-443E-AC3D-4E7422C19E15}" type="datetime1">
              <a:rPr lang="en-US" smtClean="0"/>
              <a:pPr defTabSz="342892" fontAlgn="base">
                <a:spcBef>
                  <a:spcPct val="0"/>
                </a:spcBef>
                <a:spcAft>
                  <a:spcPct val="0"/>
                </a:spcAft>
                <a:defRPr/>
              </a:pPr>
              <a:t>8/27/2020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8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892" fontAlgn="base">
              <a:spcBef>
                <a:spcPct val="0"/>
              </a:spcBef>
              <a:spcAft>
                <a:spcPct val="0"/>
              </a:spcAft>
              <a:defRPr/>
            </a:pPr>
            <a:fld id="{FEE30573-C690-4FE8-9CA9-16B54E1A92FB}" type="slidenum">
              <a:rPr lang="en-US" altLang="tr-TR" smtClean="0">
                <a:ea typeface="ＭＳ Ｐゴシック" panose="020B0600070205080204" pitchFamily="34" charset="-128"/>
              </a:rPr>
              <a:pPr defTabSz="34289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tr-TR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8130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892" fontAlgn="base">
              <a:spcBef>
                <a:spcPct val="0"/>
              </a:spcBef>
              <a:spcAft>
                <a:spcPct val="0"/>
              </a:spcAft>
              <a:defRPr/>
            </a:pPr>
            <a:fld id="{02C9F3D5-81EB-49E4-BD36-16045B413AFD}" type="datetime1">
              <a:rPr lang="en-US" smtClean="0"/>
              <a:pPr defTabSz="342892" fontAlgn="base">
                <a:spcBef>
                  <a:spcPct val="0"/>
                </a:spcBef>
                <a:spcAft>
                  <a:spcPct val="0"/>
                </a:spcAft>
                <a:defRPr/>
              </a:pPr>
              <a:t>8/27/2020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8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892" fontAlgn="base">
              <a:spcBef>
                <a:spcPct val="0"/>
              </a:spcBef>
              <a:spcAft>
                <a:spcPct val="0"/>
              </a:spcAft>
              <a:defRPr/>
            </a:pPr>
            <a:fld id="{3376207C-71B4-48BF-A55E-FCE507B2A112}" type="slidenum">
              <a:rPr lang="en-US" altLang="tr-TR" smtClean="0">
                <a:ea typeface="ＭＳ Ｐゴシック" panose="020B0600070205080204" pitchFamily="34" charset="-128"/>
              </a:rPr>
              <a:pPr defTabSz="34289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tr-TR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6422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892" fontAlgn="base">
              <a:spcBef>
                <a:spcPct val="0"/>
              </a:spcBef>
              <a:spcAft>
                <a:spcPct val="0"/>
              </a:spcAft>
              <a:defRPr/>
            </a:pPr>
            <a:fld id="{5E6149D2-0421-4F6D-958A-3BEF36DFDE98}" type="datetime1">
              <a:rPr lang="en-US" smtClean="0"/>
              <a:pPr defTabSz="342892" fontAlgn="base">
                <a:spcBef>
                  <a:spcPct val="0"/>
                </a:spcBef>
                <a:spcAft>
                  <a:spcPct val="0"/>
                </a:spcAft>
                <a:defRPr/>
              </a:pPr>
              <a:t>8/27/2020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8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892" fontAlgn="base">
              <a:spcBef>
                <a:spcPct val="0"/>
              </a:spcBef>
              <a:spcAft>
                <a:spcPct val="0"/>
              </a:spcAft>
              <a:defRPr/>
            </a:pPr>
            <a:fld id="{A84C78B4-4908-42ED-B215-D33975E3CB27}" type="slidenum">
              <a:rPr lang="en-US" altLang="tr-TR" smtClean="0">
                <a:ea typeface="ＭＳ Ｐゴシック" panose="020B0600070205080204" pitchFamily="34" charset="-128"/>
              </a:rPr>
              <a:pPr defTabSz="34289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tr-TR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7458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892" fontAlgn="base">
              <a:spcBef>
                <a:spcPct val="0"/>
              </a:spcBef>
              <a:spcAft>
                <a:spcPct val="0"/>
              </a:spcAft>
              <a:defRPr/>
            </a:pPr>
            <a:fld id="{C7DB722B-BEFF-42A0-94E1-5333C2A2603B}" type="datetime1">
              <a:rPr lang="en-US" smtClean="0"/>
              <a:pPr defTabSz="342892" fontAlgn="base">
                <a:spcBef>
                  <a:spcPct val="0"/>
                </a:spcBef>
                <a:spcAft>
                  <a:spcPct val="0"/>
                </a:spcAft>
                <a:defRPr/>
              </a:pPr>
              <a:t>8/27/2020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8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892" fontAlgn="base">
              <a:spcBef>
                <a:spcPct val="0"/>
              </a:spcBef>
              <a:spcAft>
                <a:spcPct val="0"/>
              </a:spcAft>
              <a:defRPr/>
            </a:pPr>
            <a:fld id="{BBAFE862-0A9B-45D8-AA72-7A48C06579DA}" type="slidenum">
              <a:rPr lang="en-US" altLang="tr-TR" smtClean="0">
                <a:ea typeface="ＭＳ Ｐゴシック" panose="020B0600070205080204" pitchFamily="34" charset="-128"/>
              </a:rPr>
              <a:pPr defTabSz="34289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tr-TR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0055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892" fontAlgn="base">
              <a:spcBef>
                <a:spcPct val="0"/>
              </a:spcBef>
              <a:spcAft>
                <a:spcPct val="0"/>
              </a:spcAft>
              <a:defRPr/>
            </a:pPr>
            <a:fld id="{578D8F55-A521-4D5D-AF6C-112C59313871}" type="datetime1">
              <a:rPr lang="en-US" smtClean="0"/>
              <a:pPr defTabSz="342892" fontAlgn="base">
                <a:spcBef>
                  <a:spcPct val="0"/>
                </a:spcBef>
                <a:spcAft>
                  <a:spcPct val="0"/>
                </a:spcAft>
                <a:defRPr/>
              </a:pPr>
              <a:t>8/27/2020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8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892" fontAlgn="base">
              <a:spcBef>
                <a:spcPct val="0"/>
              </a:spcBef>
              <a:spcAft>
                <a:spcPct val="0"/>
              </a:spcAft>
              <a:defRPr/>
            </a:pPr>
            <a:fld id="{C845775C-5332-4FE7-B7DB-91E839A3185F}" type="slidenum">
              <a:rPr lang="en-US" altLang="tr-TR" smtClean="0">
                <a:ea typeface="ＭＳ Ｐゴシック" panose="020B0600070205080204" pitchFamily="34" charset="-128"/>
              </a:rPr>
              <a:pPr defTabSz="34289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tr-TR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411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Calibri" charset="-94"/>
                <a:ea typeface="ＭＳ Ｐゴシック" charset="-128"/>
              </a:defRPr>
            </a:lvl1pPr>
          </a:lstStyle>
          <a:p>
            <a:pPr defTabSz="342892" fontAlgn="base">
              <a:spcBef>
                <a:spcPct val="0"/>
              </a:spcBef>
              <a:spcAft>
                <a:spcPct val="0"/>
              </a:spcAft>
              <a:defRPr/>
            </a:pPr>
            <a:fld id="{C72FCA60-189B-4F34-B251-5BBD0DC9BF09}" type="datetime1">
              <a:rPr lang="en-US" smtClean="0"/>
              <a:pPr defTabSz="342892" fontAlgn="base">
                <a:spcBef>
                  <a:spcPct val="0"/>
                </a:spcBef>
                <a:spcAft>
                  <a:spcPct val="0"/>
                </a:spcAft>
                <a:defRPr/>
              </a:pPr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3428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342892" fontAlgn="base">
              <a:spcBef>
                <a:spcPct val="0"/>
              </a:spcBef>
              <a:spcAft>
                <a:spcPct val="0"/>
              </a:spcAft>
              <a:defRPr/>
            </a:pPr>
            <a:fld id="{FF3B14DF-161A-4389-8FDA-60625FA8FABC}" type="slidenum">
              <a:rPr lang="en-US" altLang="tr-TR" smtClean="0">
                <a:ea typeface="ＭＳ Ｐゴシック" panose="020B0600070205080204" pitchFamily="34" charset="-128"/>
              </a:rPr>
              <a:pPr defTabSz="34289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tr-TR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20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342892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34289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-94"/>
          <a:ea typeface="ＭＳ Ｐゴシック" charset="-128"/>
        </a:defRPr>
      </a:lvl2pPr>
      <a:lvl3pPr algn="ctr" defTabSz="34289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-94"/>
          <a:ea typeface="ＭＳ Ｐゴシック" charset="-128"/>
        </a:defRPr>
      </a:lvl3pPr>
      <a:lvl4pPr algn="ctr" defTabSz="34289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-94"/>
          <a:ea typeface="ＭＳ Ｐゴシック" charset="-128"/>
        </a:defRPr>
      </a:lvl4pPr>
      <a:lvl5pPr algn="ctr" defTabSz="34289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-94"/>
          <a:ea typeface="ＭＳ Ｐゴシック" charset="-128"/>
        </a:defRPr>
      </a:lvl5pPr>
      <a:lvl6pPr marL="342892" algn="ctr" defTabSz="342892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-94"/>
          <a:ea typeface="ＭＳ Ｐゴシック" charset="-128"/>
        </a:defRPr>
      </a:lvl6pPr>
      <a:lvl7pPr marL="685783" algn="ctr" defTabSz="342892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-94"/>
          <a:ea typeface="ＭＳ Ｐゴシック" charset="-128"/>
        </a:defRPr>
      </a:lvl7pPr>
      <a:lvl8pPr marL="1028675" algn="ctr" defTabSz="342892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-94"/>
          <a:ea typeface="ＭＳ Ｐゴシック" charset="-128"/>
        </a:defRPr>
      </a:lvl8pPr>
      <a:lvl9pPr marL="1371566" algn="ctr" defTabSz="342892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-94"/>
          <a:ea typeface="ＭＳ Ｐゴシック" charset="-128"/>
        </a:defRPr>
      </a:lvl9pPr>
    </p:titleStyle>
    <p:bodyStyle>
      <a:lvl1pPr marL="257168" indent="-257168" algn="l" defTabSz="34289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57199" indent="-214308" algn="l" defTabSz="34289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57228" indent="-171446" algn="l" defTabSz="34289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00120" indent="-171446" algn="l" defTabSz="34289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543012" indent="-171446" algn="l" defTabSz="34289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4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03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795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686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577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92" fontAlgn="base">
              <a:spcBef>
                <a:spcPct val="0"/>
              </a:spcBef>
              <a:spcAft>
                <a:spcPct val="0"/>
              </a:spcAft>
              <a:buNone/>
            </a:pPr>
            <a:fld id="{C8C6A7C6-B2F6-40BE-B052-138411B40840}" type="slidenum">
              <a:rPr lang="en-US" altLang="tr-TR" sz="900">
                <a:solidFill>
                  <a:srgbClr val="898989"/>
                </a:solidFill>
              </a:rPr>
              <a:pPr defTabSz="342892" fontAlgn="base">
                <a:spcBef>
                  <a:spcPct val="0"/>
                </a:spcBef>
                <a:spcAft>
                  <a:spcPct val="0"/>
                </a:spcAft>
                <a:buNone/>
              </a:pPr>
              <a:t>1</a:t>
            </a:fld>
            <a:endParaRPr lang="en-US" altLang="tr-TR" sz="900">
              <a:solidFill>
                <a:srgbClr val="898989"/>
              </a:solidFill>
            </a:endParaRPr>
          </a:p>
        </p:txBody>
      </p:sp>
      <p:sp>
        <p:nvSpPr>
          <p:cNvPr id="2" name="Alt Başlık 1"/>
          <p:cNvSpPr>
            <a:spLocks noGrp="1"/>
          </p:cNvSpPr>
          <p:nvPr>
            <p:ph type="subTitle" idx="1"/>
          </p:nvPr>
        </p:nvSpPr>
        <p:spPr>
          <a:xfrm>
            <a:off x="3985424" y="5196407"/>
            <a:ext cx="6400800" cy="1314450"/>
          </a:xfrm>
        </p:spPr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chemeClr val="bg1"/>
                </a:solidFill>
              </a:rPr>
              <a:t>TANITIM TOPLANTISI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985424" y="6539344"/>
            <a:ext cx="1611812" cy="200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350" dirty="0"/>
              <a:t>www.ahika.gov.tr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18" y="1258858"/>
            <a:ext cx="7984382" cy="399219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288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03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795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686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577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89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314960" y="1382001"/>
            <a:ext cx="66421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/>
              <a:t>1- </a:t>
            </a:r>
            <a:r>
              <a:rPr lang="tr-TR" b="1" dirty="0"/>
              <a:t>OSB ve </a:t>
            </a:r>
            <a:r>
              <a:rPr lang="tr-TR" b="1" dirty="0" err="1"/>
              <a:t>KSS’lerdeki</a:t>
            </a:r>
            <a:r>
              <a:rPr lang="tr-TR" b="1" dirty="0"/>
              <a:t> üretim kapasitesini desteklemeye yönelik altyapı ve üstyapının güçlendirilmesi</a:t>
            </a:r>
            <a:endParaRPr lang="tr-TR" sz="2000" b="1" dirty="0"/>
          </a:p>
          <a:p>
            <a:pPr algn="just">
              <a:lnSpc>
                <a:spcPct val="250000"/>
              </a:lnSpc>
            </a:pP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</a:rPr>
              <a:t>Örnek </a:t>
            </a:r>
            <a:r>
              <a:rPr lang="tr-TR" sz="2000" b="1" dirty="0">
                <a:solidFill>
                  <a:schemeClr val="accent6">
                    <a:lumMod val="75000"/>
                  </a:schemeClr>
                </a:solidFill>
              </a:rPr>
              <a:t>Konular </a:t>
            </a: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342900" lvl="0" indent="-342900" fontAlgn="auto">
              <a:buFont typeface="Arial" panose="020B0604020202020204" pitchFamily="34" charset="0"/>
              <a:buChar char="•"/>
            </a:pPr>
            <a:r>
              <a:rPr lang="tr-TR" sz="2000" dirty="0"/>
              <a:t>İçme suyu, kanalizasyon sistemi, internet, elektrik ve doğalgaz altyapı eksikliklerinin giderilmesine yönelik projeler</a:t>
            </a:r>
          </a:p>
          <a:p>
            <a:pPr fontAlgn="auto"/>
            <a:endParaRPr lang="tr-TR" sz="2000" dirty="0"/>
          </a:p>
          <a:p>
            <a:pPr marL="342900" lvl="0" indent="-342900" fontAlgn="auto">
              <a:buFont typeface="Arial" panose="020B0604020202020204" pitchFamily="34" charset="0"/>
              <a:buChar char="•"/>
            </a:pPr>
            <a:r>
              <a:rPr lang="tr-TR" sz="2000" dirty="0"/>
              <a:t>Üretim idamesinin aksatılmadan sağlanması amacıyla güvenlik risklerinin azaltılmasına yönelik sistemlerin kurulması veya yenilenmesine yönelik projeler (giriş-çıkış kontrol sistemi, akıllı güvenlik kamera sistemi, cadde aydınlatmaları vb.)</a:t>
            </a:r>
          </a:p>
          <a:p>
            <a:pPr fontAlgn="auto"/>
            <a:endParaRPr lang="tr-TR" sz="2000" dirty="0"/>
          </a:p>
          <a:p>
            <a:pPr marL="342900" lvl="0" indent="-342900" fontAlgn="auto">
              <a:buFont typeface="Arial" panose="020B0604020202020204" pitchFamily="34" charset="0"/>
              <a:buChar char="•"/>
            </a:pPr>
            <a:r>
              <a:rPr lang="tr-TR" sz="2000" dirty="0"/>
              <a:t>Bilgi ve iletişim teknolojileri altyapılarının oluşturulmasına ve geliştirilmesine yönelik </a:t>
            </a:r>
            <a:r>
              <a:rPr lang="tr-TR" sz="2000" dirty="0" smtClean="0"/>
              <a:t>projeler</a:t>
            </a:r>
            <a:endParaRPr lang="tr-TR" sz="2000" dirty="0"/>
          </a:p>
        </p:txBody>
      </p:sp>
      <p:cxnSp>
        <p:nvCxnSpPr>
          <p:cNvPr id="15" name="Düz Bağlayıcı 14"/>
          <p:cNvCxnSpPr/>
          <p:nvPr/>
        </p:nvCxnSpPr>
        <p:spPr>
          <a:xfrm>
            <a:off x="482600" y="2189015"/>
            <a:ext cx="6474460" cy="76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Metin kutusu 17"/>
          <p:cNvSpPr txBox="1"/>
          <p:nvPr/>
        </p:nvSpPr>
        <p:spPr>
          <a:xfrm>
            <a:off x="317500" y="936034"/>
            <a:ext cx="414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</a:rPr>
              <a:t>Program Öncelikleri</a:t>
            </a:r>
            <a:endParaRPr lang="tr-T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Resim 9" descr="C:\Users\muhliskanik\AppData\Local\Microsoft\Windows\INetCache\Content.Outlook\VMTE2AEF\Bakanlık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-16669"/>
            <a:ext cx="828676" cy="82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017" y="2610205"/>
            <a:ext cx="1714783" cy="11431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617" y="4163068"/>
            <a:ext cx="1806691" cy="120446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617" y="5623954"/>
            <a:ext cx="2068067" cy="116328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Dikdörtgen 10"/>
          <p:cNvSpPr/>
          <p:nvPr/>
        </p:nvSpPr>
        <p:spPr>
          <a:xfrm>
            <a:off x="2250830" y="664345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tr-TR" sz="1050" b="1" i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SANAYİ ALTYAPISININ GÜÇLENDİRİLMESİ MALİ DESTEK PROGRAMI</a:t>
            </a:r>
            <a:endParaRPr lang="tr-TR" sz="1050" b="1" i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1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03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795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686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577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89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11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322580" y="1472892"/>
            <a:ext cx="66421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/>
            <a:r>
              <a:rPr lang="tr-TR" sz="2000" b="1" dirty="0" smtClean="0"/>
              <a:t>2- </a:t>
            </a:r>
            <a:r>
              <a:rPr lang="tr-TR" b="1" dirty="0"/>
              <a:t>Geri kazanım, geri dönüşüm, yeniden kullanım ve döngüsel ekonomi anlayışına imkân verecek ortak sistemlerin ve tesislerin kurulması</a:t>
            </a:r>
            <a:endParaRPr lang="tr-TR" dirty="0"/>
          </a:p>
          <a:p>
            <a:pPr algn="just">
              <a:lnSpc>
                <a:spcPct val="250000"/>
              </a:lnSpc>
            </a:pP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</a:rPr>
              <a:t>Örnek </a:t>
            </a:r>
            <a:r>
              <a:rPr lang="tr-TR" sz="2000" b="1" dirty="0">
                <a:solidFill>
                  <a:schemeClr val="accent6">
                    <a:lumMod val="75000"/>
                  </a:schemeClr>
                </a:solidFill>
              </a:rPr>
              <a:t>Konular </a:t>
            </a: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tr-TR" dirty="0"/>
              <a:t>Atık su arıtma tesisi kurulması ya da mevcut kapasitenin artırılmasına yönelik projeler</a:t>
            </a:r>
          </a:p>
          <a:p>
            <a:pPr fontAlgn="auto"/>
            <a:endParaRPr lang="tr-TR" dirty="0"/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tr-TR" dirty="0"/>
              <a:t>Atık arıtma (biyolojik, kimyasal vb.) tesisi kurulması ya da mevcut kapasitenin artırılmasına yönelik projeler</a:t>
            </a:r>
          </a:p>
          <a:p>
            <a:pPr fontAlgn="auto"/>
            <a:endParaRPr lang="tr-TR" dirty="0"/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tr-TR" dirty="0"/>
              <a:t>Mevcut teknolojik şartlarda geri dönüştürülmesi mümkün olmayan tehlikeli atıkların </a:t>
            </a:r>
            <a:r>
              <a:rPr lang="tr-TR" dirty="0" err="1"/>
              <a:t>bertarafına</a:t>
            </a:r>
            <a:r>
              <a:rPr lang="tr-TR" dirty="0"/>
              <a:t> yönelik tesislerin ve altyapının oluşturulmasına yönelik projeler</a:t>
            </a:r>
          </a:p>
          <a:p>
            <a:pPr fontAlgn="auto"/>
            <a:endParaRPr lang="tr-TR" dirty="0"/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tr-TR" dirty="0"/>
              <a:t>Yağmur suyu toplama sistemleri oluşturmaya veya proses suyu geri kazanımına yönelik projeler</a:t>
            </a:r>
            <a:endParaRPr lang="tr-TR" dirty="0">
              <a:effectLst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317500" y="936034"/>
            <a:ext cx="414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</a:rPr>
              <a:t>Program Öncelikleri</a:t>
            </a:r>
            <a:endParaRPr lang="tr-T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490220" y="2621085"/>
            <a:ext cx="6474460" cy="76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Resim 10" descr="C:\Users\muhliskanik\AppData\Local\Microsoft\Windows\INetCache\Content.Outlook\VMTE2AEF\Bakanlık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-16669"/>
            <a:ext cx="828676" cy="82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071" y="4312454"/>
            <a:ext cx="3484204" cy="2319173"/>
          </a:xfrm>
          <a:prstGeom prst="rect">
            <a:avLst/>
          </a:prstGeom>
          <a:effectLst>
            <a:softEdge rad="127000"/>
          </a:effectLst>
          <a:scene3d>
            <a:camera prst="perspectiveHeroicExtremeLeftFacing"/>
            <a:lightRig rig="threePt" dir="t"/>
          </a:scene3d>
        </p:spPr>
      </p:pic>
      <p:sp>
        <p:nvSpPr>
          <p:cNvPr id="8" name="Dikdörtgen 7"/>
          <p:cNvSpPr/>
          <p:nvPr/>
        </p:nvSpPr>
        <p:spPr>
          <a:xfrm>
            <a:off x="2250830" y="664345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tr-TR" sz="1050" b="1" i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SANAYİ ALTYAPISININ GÜÇLENDİRİLMESİ MALİ DESTEK PROGRAMI</a:t>
            </a:r>
            <a:endParaRPr lang="tr-TR" sz="1050" b="1" i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03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795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686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577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89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406400" y="1584091"/>
            <a:ext cx="66421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/>
            <a:r>
              <a:rPr lang="tr-TR" sz="2000" b="1" dirty="0" smtClean="0"/>
              <a:t>2- </a:t>
            </a:r>
            <a:r>
              <a:rPr lang="tr-TR" b="1" dirty="0"/>
              <a:t>Geri kazanım, geri dönüşüm, yeniden kullanım ve döngüsel ekonomi anlayışına imkân verecek ortak sistemlerin ve tesislerin kurulması</a:t>
            </a:r>
            <a:endParaRPr lang="tr-TR" dirty="0"/>
          </a:p>
          <a:p>
            <a:pPr algn="just">
              <a:lnSpc>
                <a:spcPct val="250000"/>
              </a:lnSpc>
            </a:pP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</a:rPr>
              <a:t>Örnek </a:t>
            </a:r>
            <a:r>
              <a:rPr lang="tr-TR" sz="2000" b="1" dirty="0">
                <a:solidFill>
                  <a:schemeClr val="accent6">
                    <a:lumMod val="75000"/>
                  </a:schemeClr>
                </a:solidFill>
              </a:rPr>
              <a:t>Konular </a:t>
            </a: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342900" lvl="0" indent="-342900" fontAlgn="auto">
              <a:buFont typeface="Arial" panose="020B0604020202020204" pitchFamily="34" charset="0"/>
              <a:buChar char="•"/>
            </a:pPr>
            <a:r>
              <a:rPr lang="tr-TR" dirty="0"/>
              <a:t>Endüstriyel atıklardan katma değerli ürün ve/veya enerji üretimine yönelik projeler</a:t>
            </a:r>
          </a:p>
          <a:p>
            <a:pPr fontAlgn="auto"/>
            <a:endParaRPr lang="tr-TR" dirty="0"/>
          </a:p>
          <a:p>
            <a:pPr marL="342900" lvl="0" indent="-342900" fontAlgn="auto">
              <a:buFont typeface="Arial" panose="020B0604020202020204" pitchFamily="34" charset="0"/>
              <a:buChar char="•"/>
            </a:pPr>
            <a:r>
              <a:rPr lang="tr-TR" dirty="0"/>
              <a:t>Yenilenebilir enerji kaynakları (güneş enerjisi santrali, jeotermal enerji santrali vb.) yolu ile ortak kullanım ve </a:t>
            </a:r>
            <a:r>
              <a:rPr lang="tr-TR" dirty="0" err="1"/>
              <a:t>öztüketime</a:t>
            </a:r>
            <a:r>
              <a:rPr lang="tr-TR" dirty="0"/>
              <a:t> yönelik hazırlanmış projeler</a:t>
            </a:r>
          </a:p>
          <a:p>
            <a:pPr fontAlgn="auto"/>
            <a:endParaRPr lang="tr-TR" dirty="0"/>
          </a:p>
          <a:p>
            <a:pPr marL="342900" lvl="0" indent="-342900" fontAlgn="auto">
              <a:buFont typeface="Arial" panose="020B0604020202020204" pitchFamily="34" charset="0"/>
              <a:buChar char="•"/>
            </a:pPr>
            <a:r>
              <a:rPr lang="tr-TR" dirty="0"/>
              <a:t>Endüstriyel </a:t>
            </a:r>
            <a:r>
              <a:rPr lang="tr-TR" dirty="0" err="1"/>
              <a:t>simbiyoz</a:t>
            </a:r>
            <a:r>
              <a:rPr lang="tr-TR" dirty="0"/>
              <a:t> uygulamalarının hayata geçirilmesine ve yaygınlaştırılmasına yönelik projeler</a:t>
            </a:r>
          </a:p>
          <a:p>
            <a:pPr fontAlgn="auto"/>
            <a:endParaRPr lang="tr-TR" dirty="0"/>
          </a:p>
          <a:p>
            <a:pPr marL="342900" lvl="0" indent="-342900" fontAlgn="auto">
              <a:buFont typeface="Arial" panose="020B0604020202020204" pitchFamily="34" charset="0"/>
              <a:buChar char="•"/>
            </a:pPr>
            <a:r>
              <a:rPr lang="tr-TR" dirty="0"/>
              <a:t>Atık yönetiminde akıllı sistemlerin kurulması ve kullanılmasına yönelik </a:t>
            </a:r>
            <a:r>
              <a:rPr lang="tr-TR" dirty="0" smtClean="0"/>
              <a:t>projeler</a:t>
            </a:r>
            <a:endParaRPr lang="tr-TR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317500" y="936034"/>
            <a:ext cx="414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</a:rPr>
              <a:t>Program Öncelikleri</a:t>
            </a:r>
            <a:endParaRPr lang="tr-T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490220" y="2621085"/>
            <a:ext cx="6474460" cy="76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Resim 10" descr="C:\Users\muhliskanik\AppData\Local\Microsoft\Windows\INetCache\Content.Outlook\VMTE2AEF\Bakanlık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-16669"/>
            <a:ext cx="828676" cy="82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170" y="4298129"/>
            <a:ext cx="2624497" cy="196837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Dikdörtgen 7"/>
          <p:cNvSpPr/>
          <p:nvPr/>
        </p:nvSpPr>
        <p:spPr>
          <a:xfrm>
            <a:off x="2250830" y="664345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tr-TR" sz="1050" b="1" i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SANAYİ ALTYAPISININ GÜÇLENDİRİLMESİ MALİ DESTEK PROGRAMI</a:t>
            </a:r>
            <a:endParaRPr lang="tr-TR" sz="1050" b="1" i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8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03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795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686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577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89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13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406400" y="1584091"/>
            <a:ext cx="66421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000" b="1" dirty="0"/>
              <a:t>3</a:t>
            </a:r>
            <a:r>
              <a:rPr lang="tr-TR" sz="2000" b="1" dirty="0" smtClean="0"/>
              <a:t>- </a:t>
            </a:r>
            <a:r>
              <a:rPr lang="tr-TR" b="1" dirty="0"/>
              <a:t>Sanayicilerin ortak fayda sağlayabileceği ortak kullanıma yönelik laboratuvar, atölye, tesis, makine, yazılım vb. altyapı ve sistemlerin oluşturulması</a:t>
            </a:r>
            <a:endParaRPr lang="tr-TR" dirty="0"/>
          </a:p>
          <a:p>
            <a:pPr algn="just">
              <a:lnSpc>
                <a:spcPct val="250000"/>
              </a:lnSpc>
            </a:pP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</a:rPr>
              <a:t>Örnek </a:t>
            </a:r>
            <a:r>
              <a:rPr lang="tr-TR" sz="2000" b="1" dirty="0">
                <a:solidFill>
                  <a:schemeClr val="accent6">
                    <a:lumMod val="75000"/>
                  </a:schemeClr>
                </a:solidFill>
              </a:rPr>
              <a:t>Konular </a:t>
            </a: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tr-TR" dirty="0"/>
              <a:t>Laboratuvar, test, analiz, Ar-Ge ve kalibrasyon merkezlerinin kurulmasına yönelik projeler</a:t>
            </a:r>
          </a:p>
          <a:p>
            <a:pPr fontAlgn="auto"/>
            <a:endParaRPr lang="tr-TR" dirty="0"/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tr-TR" dirty="0"/>
              <a:t>Sanayi sitelerinde işletmeler için ortak kullanım atölyesi kurulmasına yönelik projeler</a:t>
            </a:r>
          </a:p>
          <a:p>
            <a:pPr fontAlgn="auto"/>
            <a:endParaRPr lang="tr-TR" dirty="0"/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tr-TR" dirty="0"/>
              <a:t>Nitelikli insan kaynağı yetiştirilmesine yönelik mesleki eğitim/eğitim merkezi kurulmasına yönelik projeler</a:t>
            </a:r>
          </a:p>
          <a:p>
            <a:pPr fontAlgn="auto"/>
            <a:endParaRPr lang="tr-TR" dirty="0"/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tr-TR" dirty="0"/>
              <a:t>Ürün ve üretim kalitesinin artırılmasını destekleyecek yenilikçi yazılım ve makinelerin ortak kullanımına olanak veren yapıların oluşturulmasına yönelik projeler</a:t>
            </a:r>
            <a:endParaRPr lang="tr-TR" dirty="0">
              <a:effectLst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317500" y="936034"/>
            <a:ext cx="414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</a:rPr>
              <a:t>Program Öncelikleri</a:t>
            </a:r>
            <a:endParaRPr lang="tr-T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490220" y="2621085"/>
            <a:ext cx="6474460" cy="76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Resim 10" descr="C:\Users\muhliskanik\AppData\Local\Microsoft\Windows\INetCache\Content.Outlook\VMTE2AEF\Bakanlık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-16669"/>
            <a:ext cx="828676" cy="82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9648" y="3469581"/>
            <a:ext cx="2982057" cy="232116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Dikdörtgen 7"/>
          <p:cNvSpPr/>
          <p:nvPr/>
        </p:nvSpPr>
        <p:spPr>
          <a:xfrm>
            <a:off x="2250830" y="664345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tr-TR" sz="1050" b="1" i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SANAYİ ALTYAPISININ GÜÇLENDİRİLMESİ MALİ DESTEK PROGRAMI</a:t>
            </a:r>
            <a:endParaRPr lang="tr-TR" sz="1050" b="1" i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9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03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795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686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577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89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1590" y="1514233"/>
            <a:ext cx="6491585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514337" indent="-514337" algn="ctr">
              <a:buFont typeface="Wingdings" panose="05000000000000000000" pitchFamily="2" charset="2"/>
              <a:buChar char="Ø"/>
            </a:pP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</a:rPr>
              <a:t>Bütçe, Destek Miktarı ve Oranı</a:t>
            </a:r>
          </a:p>
        </p:txBody>
      </p: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3098111850"/>
              </p:ext>
            </p:extLst>
          </p:nvPr>
        </p:nvGraphicFramePr>
        <p:xfrm>
          <a:off x="654626" y="2031424"/>
          <a:ext cx="5888549" cy="426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Yuvarlatılmış Dikdörtgen 8"/>
          <p:cNvSpPr/>
          <p:nvPr/>
        </p:nvSpPr>
        <p:spPr>
          <a:xfrm>
            <a:off x="1879490" y="2452110"/>
            <a:ext cx="3657600" cy="33250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Proje Başına</a:t>
            </a:r>
          </a:p>
        </p:txBody>
      </p:sp>
      <p:sp>
        <p:nvSpPr>
          <p:cNvPr id="10" name="8-Nokta Yıldız 9"/>
          <p:cNvSpPr/>
          <p:nvPr/>
        </p:nvSpPr>
        <p:spPr>
          <a:xfrm>
            <a:off x="6458386" y="1514233"/>
            <a:ext cx="2619306" cy="2056319"/>
          </a:xfrm>
          <a:prstGeom prst="star8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TOPLAM BÜTÇE:</a:t>
            </a:r>
          </a:p>
          <a:p>
            <a:pPr algn="ctr"/>
            <a:r>
              <a:rPr lang="tr-TR" sz="2000" b="1" dirty="0" smtClean="0"/>
              <a:t>18 Milyon </a:t>
            </a:r>
            <a:r>
              <a:rPr lang="tr-TR" sz="2000" b="1" dirty="0"/>
              <a:t>TL</a:t>
            </a:r>
          </a:p>
        </p:txBody>
      </p:sp>
      <p:pic>
        <p:nvPicPr>
          <p:cNvPr id="11" name="Resim 10" descr="C:\Users\muhliskanik\AppData\Local\Microsoft\Windows\INetCache\Content.Outlook\VMTE2AEF\Bakanlık Logo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-16669"/>
            <a:ext cx="828676" cy="82391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Dikdörtgen 11"/>
          <p:cNvSpPr/>
          <p:nvPr/>
        </p:nvSpPr>
        <p:spPr>
          <a:xfrm>
            <a:off x="2250830" y="664345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tr-TR" sz="1050" b="1" i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SANAYİ ALTYAPISININ GÜÇLENDİRİLMESİ MALİ DESTEK PROGRAMI</a:t>
            </a:r>
            <a:endParaRPr lang="tr-TR" sz="1050" b="1" i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0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9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15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3" y="1555937"/>
            <a:ext cx="3864119" cy="386411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Dikdörtgen 4"/>
          <p:cNvSpPr/>
          <p:nvPr/>
        </p:nvSpPr>
        <p:spPr>
          <a:xfrm>
            <a:off x="1390240" y="3377161"/>
            <a:ext cx="1937005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tr-TR" sz="3600" b="1" dirty="0">
                <a:solidFill>
                  <a:schemeClr val="accent6">
                    <a:lumMod val="75000"/>
                  </a:schemeClr>
                </a:solidFill>
              </a:rPr>
              <a:t>BÖLÜM 2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4197928" y="1967345"/>
            <a:ext cx="4682836" cy="319174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3600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TURİZM ALTYAPISININ GÜÇLENDİRİLMESİ MALİ DESTEK PROGRAMI</a:t>
            </a:r>
            <a:endParaRPr lang="tr-TR" sz="36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7" name="Resim 6" descr="C:\Users\muhliskanik\AppData\Local\Microsoft\Windows\INetCache\Content.Outlook\VMTE2AEF\Bakanlık 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-16669"/>
            <a:ext cx="828676" cy="823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218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03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795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686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577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89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16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40979" y="883067"/>
            <a:ext cx="5319854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514337" indent="-514337" algn="ctr">
              <a:buFont typeface="Wingdings" panose="05000000000000000000" pitchFamily="2" charset="2"/>
              <a:buChar char="Ø"/>
            </a:pP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</a:rPr>
              <a:t>Uygun Başvuru Sahipleri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304800" y="1611857"/>
            <a:ext cx="6747164" cy="35697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tr-TR" sz="36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85771" y="1725960"/>
            <a:ext cx="80535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chemeClr val="bg1"/>
                </a:solidFill>
              </a:rPr>
              <a:t>Valilikler</a:t>
            </a:r>
            <a:endParaRPr lang="tr-TR" sz="2000" b="1" dirty="0">
              <a:solidFill>
                <a:schemeClr val="bg1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chemeClr val="bg1"/>
                </a:solidFill>
              </a:rPr>
              <a:t>Kaymakamlıklar</a:t>
            </a:r>
            <a:endParaRPr lang="tr-TR" sz="2000" b="1" dirty="0">
              <a:solidFill>
                <a:schemeClr val="bg1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chemeClr val="bg1"/>
                </a:solidFill>
              </a:rPr>
              <a:t>Belediyeler</a:t>
            </a:r>
            <a:endParaRPr lang="tr-TR" sz="2000" b="1" dirty="0">
              <a:solidFill>
                <a:schemeClr val="bg1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chemeClr val="bg1"/>
                </a:solidFill>
              </a:rPr>
              <a:t>Kapadokya </a:t>
            </a:r>
            <a:r>
              <a:rPr lang="tr-TR" sz="2000" b="1" dirty="0">
                <a:solidFill>
                  <a:schemeClr val="bg1"/>
                </a:solidFill>
              </a:rPr>
              <a:t>Alan Başkanlığı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chemeClr val="bg1"/>
                </a:solidFill>
              </a:rPr>
              <a:t>İl </a:t>
            </a:r>
            <a:r>
              <a:rPr lang="tr-TR" sz="2000" b="1" dirty="0">
                <a:solidFill>
                  <a:schemeClr val="bg1"/>
                </a:solidFill>
              </a:rPr>
              <a:t>ve İlçe Özel İdareleri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chemeClr val="bg1"/>
                </a:solidFill>
              </a:rPr>
              <a:t>İl </a:t>
            </a:r>
            <a:r>
              <a:rPr lang="tr-TR" sz="2000" b="1" dirty="0">
                <a:solidFill>
                  <a:schemeClr val="bg1"/>
                </a:solidFill>
              </a:rPr>
              <a:t>Kültür ve Turizm Müdürlükleri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chemeClr val="bg1"/>
                </a:solidFill>
              </a:rPr>
              <a:t>5355 </a:t>
            </a:r>
            <a:r>
              <a:rPr lang="tr-TR" sz="2000" b="1" dirty="0">
                <a:solidFill>
                  <a:schemeClr val="bg1"/>
                </a:solidFill>
              </a:rPr>
              <a:t>Sayılı Kanun kapsamındaki Mahalli İdare Birlikleri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sz="2000" b="1" dirty="0">
              <a:solidFill>
                <a:schemeClr val="bg1"/>
              </a:solidFill>
            </a:endParaRPr>
          </a:p>
        </p:txBody>
      </p:sp>
      <p:pic>
        <p:nvPicPr>
          <p:cNvPr id="7" name="Resim 6" descr="C:\Users\muhliskanik\AppData\Local\Microsoft\Windows\INetCache\Content.Outlook\VMTE2AEF\Bakanlık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-16669"/>
            <a:ext cx="828676" cy="8239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ikdörtgen 7"/>
          <p:cNvSpPr/>
          <p:nvPr/>
        </p:nvSpPr>
        <p:spPr>
          <a:xfrm>
            <a:off x="2250830" y="664345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tr-TR" sz="1050" b="1" i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TURİZM </a:t>
            </a:r>
            <a:r>
              <a:rPr lang="tr-TR" sz="1050" b="1" i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ALTYAPISININ GÜÇLENDİRİLMESİ MALİ DESTEK PROGRAMI</a:t>
            </a:r>
            <a:endParaRPr lang="tr-TR" sz="1050" b="1" i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03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795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686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577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89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17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93889" y="1399425"/>
            <a:ext cx="4307974" cy="68480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514337" indent="-514337" algn="ctr">
              <a:buFont typeface="Wingdings" panose="05000000000000000000" pitchFamily="2" charset="2"/>
              <a:buChar char="Ø"/>
            </a:pPr>
            <a:r>
              <a:rPr lang="tr-TR" sz="4000" b="1" dirty="0">
                <a:solidFill>
                  <a:schemeClr val="accent6">
                    <a:lumMod val="75000"/>
                  </a:schemeClr>
                </a:solidFill>
              </a:rPr>
              <a:t>Programın Amacı</a:t>
            </a:r>
          </a:p>
        </p:txBody>
      </p:sp>
      <p:sp>
        <p:nvSpPr>
          <p:cNvPr id="2" name="Yuvarlatılmış Dikdörtgen 1"/>
          <p:cNvSpPr/>
          <p:nvPr/>
        </p:nvSpPr>
        <p:spPr>
          <a:xfrm>
            <a:off x="184008" y="2388733"/>
            <a:ext cx="7075774" cy="359930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3200" b="1" dirty="0">
                <a:solidFill>
                  <a:schemeClr val="bg1"/>
                </a:solidFill>
              </a:rPr>
              <a:t>Sürdürülebilir turizm çerçevesinde çevreci, korumacı ve yenilikçi bir anlayış ile turizm altyapısının geliştirilmesi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782" y="866708"/>
            <a:ext cx="1459686" cy="153300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Resim 7" descr="C:\Users\muhliskanik\AppData\Local\Microsoft\Windows\INetCache\Content.Outlook\VMTE2AEF\Bakanlık 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-16669"/>
            <a:ext cx="828676" cy="8239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Dikdörtgen 8"/>
          <p:cNvSpPr/>
          <p:nvPr/>
        </p:nvSpPr>
        <p:spPr>
          <a:xfrm>
            <a:off x="2250830" y="664345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tr-TR" sz="1050" b="1" i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TURİZM </a:t>
            </a:r>
            <a:r>
              <a:rPr lang="tr-TR" sz="1050" b="1" i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ALTYAPISININ GÜÇLENDİRİLMESİ MALİ DESTEK PROGRAMI</a:t>
            </a:r>
            <a:endParaRPr lang="tr-TR" sz="1050" b="1" i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03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795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686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577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89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18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406400" y="1584091"/>
            <a:ext cx="66421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/>
              <a:t>1- </a:t>
            </a:r>
            <a:r>
              <a:rPr lang="tr-TR" b="1" dirty="0"/>
              <a:t>Turizmde erişilebilirliğin sağlanması ve turistlere daha iyi hizmet sunulabilmesi amacıyla destinasyon merkezleri arasında ulaşım ve transferin kolaylaştırılması ve ulaşım çeşitliliğinin geliştirilmesi </a:t>
            </a:r>
            <a:endParaRPr lang="tr-TR" dirty="0"/>
          </a:p>
          <a:p>
            <a:pPr algn="just"/>
            <a:endParaRPr lang="tr-TR" sz="2000" b="1" dirty="0"/>
          </a:p>
          <a:p>
            <a:pPr algn="just">
              <a:lnSpc>
                <a:spcPct val="250000"/>
              </a:lnSpc>
            </a:pP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</a:rPr>
              <a:t>Örnek </a:t>
            </a:r>
            <a:r>
              <a:rPr lang="tr-TR" sz="2000" b="1" dirty="0">
                <a:solidFill>
                  <a:schemeClr val="accent6">
                    <a:lumMod val="75000"/>
                  </a:schemeClr>
                </a:solidFill>
              </a:rPr>
              <a:t>Konular </a:t>
            </a: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just"/>
            <a:r>
              <a:rPr lang="tr-TR" sz="2000" dirty="0" smtClean="0"/>
              <a:t>•Engelliler</a:t>
            </a:r>
            <a:r>
              <a:rPr lang="tr-TR" sz="2000" dirty="0"/>
              <a:t>, yaşlılar, alerji gibi özel durumu olanlar, bebek arabası ile hareket etmek zorunda olanlar ve hamile olanlar gibi özel duruma haiz kişilerin destinasyonlara ve turistik ürünlere erişimini kolaylaştırmaya yönelik projeler</a:t>
            </a:r>
          </a:p>
          <a:p>
            <a:pPr marL="214308" indent="-214308" algn="just">
              <a:buFont typeface="Arial" panose="020B0604020202020204" pitchFamily="34" charset="0"/>
              <a:buChar char="•"/>
            </a:pPr>
            <a:endParaRPr lang="tr-TR" sz="2000" dirty="0"/>
          </a:p>
          <a:p>
            <a:pPr algn="just"/>
            <a:r>
              <a:rPr lang="tr-TR" sz="2000" dirty="0" smtClean="0"/>
              <a:t>•Turistik </a:t>
            </a:r>
            <a:r>
              <a:rPr lang="tr-TR" sz="2000" dirty="0"/>
              <a:t>alanları birbirine bağlayan güzergâhlarda bisiklet, elektrikli </a:t>
            </a:r>
            <a:r>
              <a:rPr lang="tr-TR" sz="2000" dirty="0" err="1"/>
              <a:t>scooter</a:t>
            </a:r>
            <a:r>
              <a:rPr lang="tr-TR" sz="2000" dirty="0"/>
              <a:t> vb. araçların kullanılabilmesine imkân verecek altyapı sistemlerini oluşturarak ulaşım çeşitliliğini sağlamaya yönelik projeler</a:t>
            </a:r>
          </a:p>
        </p:txBody>
      </p:sp>
      <p:cxnSp>
        <p:nvCxnSpPr>
          <p:cNvPr id="15" name="Düz Bağlayıcı 14"/>
          <p:cNvCxnSpPr/>
          <p:nvPr/>
        </p:nvCxnSpPr>
        <p:spPr>
          <a:xfrm>
            <a:off x="490220" y="2532184"/>
            <a:ext cx="6474460" cy="76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Metin kutusu 17"/>
          <p:cNvSpPr txBox="1"/>
          <p:nvPr/>
        </p:nvSpPr>
        <p:spPr>
          <a:xfrm>
            <a:off x="406400" y="999316"/>
            <a:ext cx="414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</a:rPr>
              <a:t>Program Öncelikleri</a:t>
            </a:r>
            <a:endParaRPr lang="tr-T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00" y="3889337"/>
            <a:ext cx="1757535" cy="100176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442" y="5273874"/>
            <a:ext cx="1724552" cy="768038"/>
          </a:xfrm>
          <a:prstGeom prst="rect">
            <a:avLst/>
          </a:prstGeom>
        </p:spPr>
      </p:pic>
      <p:pic>
        <p:nvPicPr>
          <p:cNvPr id="9" name="Picture 8" descr="Çanak Çömlek, Potter, Kil, Zanaat, P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2291369"/>
            <a:ext cx="1757535" cy="13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sim 9" descr="C:\Users\muhliskanik\AppData\Local\Microsoft\Windows\INetCache\Content.Outlook\VMTE2AEF\Bakanlık 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-16669"/>
            <a:ext cx="828676" cy="8239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Dikdörtgen 10"/>
          <p:cNvSpPr/>
          <p:nvPr/>
        </p:nvSpPr>
        <p:spPr>
          <a:xfrm>
            <a:off x="2250830" y="664345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tr-TR" sz="1050" b="1" i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TURİZM </a:t>
            </a:r>
            <a:r>
              <a:rPr lang="tr-TR" sz="1050" b="1" i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ALTYAPISININ GÜÇLENDİRİLMESİ MALİ DESTEK PROGRAMI</a:t>
            </a:r>
            <a:endParaRPr lang="tr-TR" sz="1050" b="1" i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03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795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686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577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89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19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406400" y="1584091"/>
            <a:ext cx="66421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/>
              <a:t>1- </a:t>
            </a:r>
            <a:r>
              <a:rPr lang="tr-TR" b="1" dirty="0"/>
              <a:t>Turizmde erişilebilirliğin sağlanması ve turistlere daha iyi hizmet sunulabilmesi amacıyla destinasyon merkezleri arasında ulaşım ve transferin kolaylaştırılması ve ulaşım çeşitliliğinin geliştirilmesi </a:t>
            </a:r>
            <a:endParaRPr lang="tr-TR" dirty="0"/>
          </a:p>
          <a:p>
            <a:pPr algn="just"/>
            <a:endParaRPr lang="tr-TR" sz="2000" b="1" dirty="0"/>
          </a:p>
          <a:p>
            <a:pPr algn="just">
              <a:lnSpc>
                <a:spcPct val="250000"/>
              </a:lnSpc>
            </a:pP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</a:rPr>
              <a:t>Örnek </a:t>
            </a:r>
            <a:r>
              <a:rPr lang="tr-TR" sz="2000" b="1" dirty="0">
                <a:solidFill>
                  <a:schemeClr val="accent6">
                    <a:lumMod val="75000"/>
                  </a:schemeClr>
                </a:solidFill>
              </a:rPr>
              <a:t>Konular </a:t>
            </a: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342900" lvl="0" indent="-342900" fontAlgn="auto">
              <a:buFont typeface="Arial" panose="020B0604020202020204" pitchFamily="34" charset="0"/>
              <a:buChar char="•"/>
            </a:pPr>
            <a:r>
              <a:rPr lang="tr-TR" sz="2000" dirty="0"/>
              <a:t>Turistik ürünlere erişimi kolaylaştırmaya yönelik yayalaştırma projeleri</a:t>
            </a:r>
          </a:p>
          <a:p>
            <a:pPr fontAlgn="auto"/>
            <a:r>
              <a:rPr lang="tr-TR" sz="2000" dirty="0"/>
              <a:t> </a:t>
            </a:r>
          </a:p>
          <a:p>
            <a:pPr marL="342900" lvl="0" indent="-342900" fontAlgn="auto">
              <a:buFont typeface="Arial" panose="020B0604020202020204" pitchFamily="34" charset="0"/>
              <a:buChar char="•"/>
            </a:pPr>
            <a:r>
              <a:rPr lang="tr-TR" sz="2000" dirty="0"/>
              <a:t>Turistik merkezlere erişimin kolaylaştırılmasına ilişkin bilgilendirme ve yönlendirme levhaları yerleştirmeye yönelik projeler</a:t>
            </a:r>
            <a:endParaRPr lang="tr-TR" sz="2000" dirty="0">
              <a:effectLst/>
            </a:endParaRPr>
          </a:p>
        </p:txBody>
      </p:sp>
      <p:cxnSp>
        <p:nvCxnSpPr>
          <p:cNvPr id="15" name="Düz Bağlayıcı 14"/>
          <p:cNvCxnSpPr/>
          <p:nvPr/>
        </p:nvCxnSpPr>
        <p:spPr>
          <a:xfrm>
            <a:off x="490220" y="2532184"/>
            <a:ext cx="6474460" cy="76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Metin kutusu 17"/>
          <p:cNvSpPr txBox="1"/>
          <p:nvPr/>
        </p:nvSpPr>
        <p:spPr>
          <a:xfrm>
            <a:off x="317500" y="936034"/>
            <a:ext cx="414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</a:rPr>
              <a:t>Program Öncelikleri</a:t>
            </a:r>
            <a:endParaRPr lang="tr-T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Resim 9" descr="C:\Users\muhliskanik\AppData\Local\Microsoft\Windows\INetCache\Content.Outlook\VMTE2AEF\Bakanlık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-16669"/>
            <a:ext cx="828676" cy="82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198" y="4149969"/>
            <a:ext cx="2760802" cy="2571510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2250830" y="664345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tr-TR" sz="1050" b="1" i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TURİZM </a:t>
            </a:r>
            <a:r>
              <a:rPr lang="tr-TR" sz="1050" b="1" i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ALTYAPISININ GÜÇLENDİRİLMESİ MALİ DESTEK PROGRAMI</a:t>
            </a:r>
            <a:endParaRPr lang="tr-TR" sz="1050" b="1" i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4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 fontAlgn="base">
              <a:spcBef>
                <a:spcPct val="0"/>
              </a:spcBef>
              <a:spcAft>
                <a:spcPct val="0"/>
              </a:spcAft>
              <a:defRPr/>
            </a:pPr>
            <a:fld id="{D43CACB1-044D-4F2C-982E-D79DF65842D5}" type="datetime1">
              <a:rPr lang="en-US" smtClean="0"/>
              <a:pPr defTabSz="342892" fontAlgn="base">
                <a:spcBef>
                  <a:spcPct val="0"/>
                </a:spcBef>
                <a:spcAft>
                  <a:spcPct val="0"/>
                </a:spcAft>
                <a:defRPr/>
              </a:pPr>
              <a:t>8/27/2020</a:t>
            </a:fld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 fontAlgn="base">
              <a:spcBef>
                <a:spcPct val="0"/>
              </a:spcBef>
              <a:spcAft>
                <a:spcPct val="0"/>
              </a:spcAft>
              <a:defRPr/>
            </a:pPr>
            <a:fld id="{1E2FE0B7-D0D0-46A4-A49A-B3F250F3E854}" type="slidenum">
              <a:rPr lang="en-US" altLang="tr-TR" smtClean="0">
                <a:ea typeface="ＭＳ Ｐゴシック" panose="020B0600070205080204" pitchFamily="34" charset="-128"/>
              </a:rPr>
              <a:pPr defTabSz="342892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tr-TR">
              <a:ea typeface="ＭＳ Ｐゴシック" panose="020B0600070205080204" pitchFamily="34" charset="-128"/>
            </a:endParaRPr>
          </a:p>
        </p:txBody>
      </p:sp>
      <p:pic>
        <p:nvPicPr>
          <p:cNvPr id="6" name="Resim 5" descr="C:\Users\muhliskanik\AppData\Local\Microsoft\Windows\INetCache\Content.Outlook\VMTE2AEF\Bakanlık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-16669"/>
            <a:ext cx="828676" cy="82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2100"/>
            <a:ext cx="8546321" cy="60759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061853" y="6356354"/>
            <a:ext cx="408709" cy="50164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4066306" y="4849092"/>
            <a:ext cx="2292931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Sorularınızı yalnızca bu bölümden iletiniz.</a:t>
            </a:r>
            <a:endParaRPr lang="tr-TR" dirty="0">
              <a:solidFill>
                <a:schemeClr val="bg1"/>
              </a:solidFill>
            </a:endParaRPr>
          </a:p>
        </p:txBody>
      </p:sp>
      <p:cxnSp>
        <p:nvCxnSpPr>
          <p:cNvPr id="16" name="Düz Bağlayıcı 15"/>
          <p:cNvCxnSpPr/>
          <p:nvPr/>
        </p:nvCxnSpPr>
        <p:spPr>
          <a:xfrm flipV="1">
            <a:off x="3283527" y="5209309"/>
            <a:ext cx="782779" cy="11470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68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03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795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686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577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89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406400" y="1584091"/>
            <a:ext cx="66421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/>
            <a:r>
              <a:rPr lang="tr-TR" sz="2000" b="1" dirty="0" smtClean="0"/>
              <a:t>2- </a:t>
            </a:r>
            <a:r>
              <a:rPr lang="tr-TR" b="1" dirty="0"/>
              <a:t>Turizm destinasyonlarında ürün çeşitlendirmeye ve alternatif turizm modelleri oluşturmaya yönelik uygulamaların artırılması</a:t>
            </a:r>
            <a:endParaRPr lang="tr-TR" dirty="0"/>
          </a:p>
          <a:p>
            <a:pPr algn="just">
              <a:lnSpc>
                <a:spcPct val="250000"/>
              </a:lnSpc>
            </a:pP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</a:rPr>
              <a:t>Örnek </a:t>
            </a:r>
            <a:r>
              <a:rPr lang="tr-TR" sz="2000" b="1" dirty="0">
                <a:solidFill>
                  <a:schemeClr val="accent6">
                    <a:lumMod val="75000"/>
                  </a:schemeClr>
                </a:solidFill>
              </a:rPr>
              <a:t>Konular </a:t>
            </a: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285750" lvl="0" indent="-285750" algn="just" fontAlgn="auto">
              <a:buFont typeface="Arial" panose="020B0604020202020204" pitchFamily="34" charset="0"/>
              <a:buChar char="•"/>
            </a:pPr>
            <a:r>
              <a:rPr lang="tr-TR" dirty="0" err="1" smtClean="0"/>
              <a:t>Ekoturizm</a:t>
            </a:r>
            <a:r>
              <a:rPr lang="tr-TR" dirty="0"/>
              <a:t>, macera turizmi (su sporları, yamaç paraşütü, </a:t>
            </a:r>
            <a:r>
              <a:rPr lang="tr-TR" dirty="0" err="1"/>
              <a:t>bouldering</a:t>
            </a:r>
            <a:r>
              <a:rPr lang="tr-TR" dirty="0"/>
              <a:t>-küçük kaya tırmanışı, dağcılık vb.), </a:t>
            </a:r>
            <a:r>
              <a:rPr lang="tr-TR" dirty="0" err="1"/>
              <a:t>agro</a:t>
            </a:r>
            <a:r>
              <a:rPr lang="tr-TR" dirty="0"/>
              <a:t> turizm, termal turizm, inanç turizmi, kamp turizmi ve benzeri alternatif turizm yöntemleriyle bölgede turizm çeşitlendirmesini sağlamaya yönelik projeler</a:t>
            </a:r>
          </a:p>
          <a:p>
            <a:pPr marL="285750" lvl="0" indent="-285750" algn="just" fontAlgn="auto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 algn="just" fontAlgn="auto">
              <a:buFont typeface="Arial" panose="020B0604020202020204" pitchFamily="34" charset="0"/>
              <a:buChar char="•"/>
            </a:pPr>
            <a:r>
              <a:rPr lang="tr-TR" dirty="0" err="1" smtClean="0"/>
              <a:t>Arkeopark</a:t>
            </a:r>
            <a:r>
              <a:rPr lang="tr-TR" dirty="0"/>
              <a:t>, </a:t>
            </a:r>
            <a:r>
              <a:rPr lang="tr-TR" dirty="0" err="1"/>
              <a:t>jeopark</a:t>
            </a:r>
            <a:r>
              <a:rPr lang="tr-TR" dirty="0"/>
              <a:t> ve benzeri alanların oluşturulmasına yönelik projeler</a:t>
            </a:r>
          </a:p>
          <a:p>
            <a:pPr marL="285750" lvl="0" indent="-285750" algn="just" fontAlgn="auto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 algn="just" fontAlgn="auto">
              <a:buFont typeface="Arial" panose="020B0604020202020204" pitchFamily="34" charset="0"/>
              <a:buChar char="•"/>
            </a:pPr>
            <a:r>
              <a:rPr lang="tr-TR" dirty="0" smtClean="0"/>
              <a:t>Yöresel </a:t>
            </a:r>
            <a:r>
              <a:rPr lang="tr-TR" dirty="0"/>
              <a:t>ürünlerin üretilmesi, geliştirilmesi, markalaştırılması ve pazarlanması yoluyla yerel halkın turizmden aldığı payın artırılmasının sağlanmasına yönelik projeler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317500" y="936034"/>
            <a:ext cx="414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</a:rPr>
              <a:t>Program Öncelikleri</a:t>
            </a:r>
            <a:endParaRPr lang="tr-T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490220" y="2278186"/>
            <a:ext cx="6474460" cy="76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2" descr="Dahil Etme, Grup, Tekerlekli Sandaly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505615"/>
            <a:ext cx="1948356" cy="13014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sim 10" descr="C:\Users\muhliskanik\AppData\Local\Microsoft\Windows\INetCache\Content.Outlook\VMTE2AEF\Bakanlık 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-16669"/>
            <a:ext cx="828676" cy="82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803283"/>
            <a:ext cx="2402704" cy="162432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Dikdörtgen 8"/>
          <p:cNvSpPr/>
          <p:nvPr/>
        </p:nvSpPr>
        <p:spPr>
          <a:xfrm>
            <a:off x="2250830" y="664345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tr-TR" sz="1050" b="1" i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TURİZM </a:t>
            </a:r>
            <a:r>
              <a:rPr lang="tr-TR" sz="1050" b="1" i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ALTYAPISININ GÜÇLENDİRİLMESİ MALİ DESTEK PROGRAMI</a:t>
            </a:r>
            <a:endParaRPr lang="tr-TR" sz="1050" b="1" i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2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69" y="2262630"/>
            <a:ext cx="3815862" cy="38158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03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795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686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577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89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21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406400" y="1584091"/>
            <a:ext cx="66421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/>
            <a:r>
              <a:rPr lang="tr-TR" sz="2000" b="1" dirty="0" smtClean="0"/>
              <a:t>2- </a:t>
            </a:r>
            <a:r>
              <a:rPr lang="tr-TR" b="1" dirty="0"/>
              <a:t>Turizm destinasyonlarında ürün çeşitlendirmeye ve alternatif turizm modelleri oluşturmaya yönelik uygulamaların artırılması</a:t>
            </a:r>
            <a:endParaRPr lang="tr-TR" dirty="0"/>
          </a:p>
          <a:p>
            <a:pPr algn="just">
              <a:lnSpc>
                <a:spcPct val="250000"/>
              </a:lnSpc>
            </a:pP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</a:rPr>
              <a:t>Örnek </a:t>
            </a:r>
            <a:r>
              <a:rPr lang="tr-TR" sz="2000" b="1" dirty="0">
                <a:solidFill>
                  <a:schemeClr val="accent6">
                    <a:lumMod val="75000"/>
                  </a:schemeClr>
                </a:solidFill>
              </a:rPr>
              <a:t>Konular </a:t>
            </a: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tr-TR" dirty="0"/>
              <a:t>Kırsal turizmi geliştirmek amacıyla gastronomi turizmi, ev pansiyonculuğu, yürüyüş rota ve güzergâhı oluşturmaya yönelik projeler</a:t>
            </a:r>
          </a:p>
          <a:p>
            <a:pPr marL="285750" lvl="0" indent="-285750" algn="just" fontAlgn="auto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tr-TR" dirty="0"/>
              <a:t>Farklı müzecilik türlerinin (</a:t>
            </a:r>
            <a:r>
              <a:rPr lang="tr-TR" dirty="0" err="1"/>
              <a:t>ekonomüze</a:t>
            </a:r>
            <a:r>
              <a:rPr lang="tr-TR" dirty="0"/>
              <a:t>, çocuk müzesi, yeşil müze, yaşayan müze, mobil müze, açık hava müzesi vb.) ve çağdaş müzecilik uygulamalarının hayata geçirilmesine yönelik projeler</a:t>
            </a:r>
          </a:p>
          <a:p>
            <a:pPr fontAlgn="auto"/>
            <a:endParaRPr lang="tr-TR" dirty="0"/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tr-TR" dirty="0"/>
              <a:t>Somut olmayan kültürel mirasın korunarak gelecek kuşaklara aktarılmasına yönelik projeler</a:t>
            </a:r>
            <a:endParaRPr lang="tr-TR" dirty="0">
              <a:effectLst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317500" y="936034"/>
            <a:ext cx="414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</a:rPr>
              <a:t>Program Öncelikleri</a:t>
            </a:r>
            <a:endParaRPr lang="tr-T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490220" y="2278186"/>
            <a:ext cx="6474460" cy="76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Resim 10" descr="C:\Users\muhliskanik\AppData\Local\Microsoft\Windows\INetCache\Content.Outlook\VMTE2AEF\Bakanlık 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-16669"/>
            <a:ext cx="828676" cy="8239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ikdörtgen 7"/>
          <p:cNvSpPr/>
          <p:nvPr/>
        </p:nvSpPr>
        <p:spPr>
          <a:xfrm>
            <a:off x="2250830" y="664345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tr-TR" sz="1050" b="1" i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TURİZM </a:t>
            </a:r>
            <a:r>
              <a:rPr lang="tr-TR" sz="1050" b="1" i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ALTYAPISININ GÜÇLENDİRİLMESİ MALİ DESTEK PROGRAMI</a:t>
            </a:r>
            <a:endParaRPr lang="tr-TR" sz="1050" b="1" i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73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03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795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686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577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89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22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406400" y="1584091"/>
            <a:ext cx="69088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/>
            <a:r>
              <a:rPr lang="tr-TR" sz="2000" b="1" dirty="0"/>
              <a:t>3</a:t>
            </a:r>
            <a:r>
              <a:rPr lang="tr-TR" sz="2000" b="1" dirty="0" smtClean="0"/>
              <a:t>- </a:t>
            </a:r>
            <a:r>
              <a:rPr lang="tr-TR" b="1" dirty="0"/>
              <a:t>Turizmde bilgi teknolojileri ve dijital altyapının geliştirilmesi ve yaygınlaştırılması</a:t>
            </a:r>
            <a:endParaRPr lang="tr-TR" dirty="0"/>
          </a:p>
          <a:p>
            <a:pPr algn="just">
              <a:lnSpc>
                <a:spcPct val="250000"/>
              </a:lnSpc>
            </a:pP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</a:rPr>
              <a:t>Örnek </a:t>
            </a:r>
            <a:r>
              <a:rPr lang="tr-TR" sz="2000" b="1" dirty="0">
                <a:solidFill>
                  <a:schemeClr val="accent6">
                    <a:lumMod val="75000"/>
                  </a:schemeClr>
                </a:solidFill>
              </a:rPr>
              <a:t>Konular </a:t>
            </a: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342900" lvl="0" indent="-342900" fontAlgn="auto">
              <a:buFont typeface="Arial" panose="020B0604020202020204" pitchFamily="34" charset="0"/>
              <a:buChar char="•"/>
            </a:pPr>
            <a:r>
              <a:rPr lang="tr-TR" sz="2000" dirty="0"/>
              <a:t>Kamuya açık alanda </a:t>
            </a:r>
            <a:r>
              <a:rPr lang="tr-TR" sz="2000" dirty="0" err="1"/>
              <a:t>Wi</a:t>
            </a:r>
            <a:r>
              <a:rPr lang="tr-TR" sz="2000" dirty="0"/>
              <a:t>-Fi istasyonları gibi çevrimiçi hizmetlerin sunulmasına yönelik projeler</a:t>
            </a:r>
          </a:p>
          <a:p>
            <a:pPr fontAlgn="auto"/>
            <a:endParaRPr lang="tr-TR" sz="2000" dirty="0"/>
          </a:p>
          <a:p>
            <a:pPr marL="342900" lvl="0" indent="-342900" fontAlgn="auto">
              <a:buFont typeface="Arial" panose="020B0604020202020204" pitchFamily="34" charset="0"/>
              <a:buChar char="•"/>
            </a:pPr>
            <a:r>
              <a:rPr lang="tr-TR" sz="2000" dirty="0"/>
              <a:t>Bölgeye gelen turistlere destinasyonu tanıtmaya ve bölgedeki etkinlikler hakkında turistleri bilgilendirmeye yönelik projeler </a:t>
            </a:r>
          </a:p>
          <a:p>
            <a:pPr fontAlgn="auto"/>
            <a:endParaRPr lang="tr-TR" sz="2000" dirty="0"/>
          </a:p>
          <a:p>
            <a:pPr marL="342900" lvl="0" indent="-342900" fontAlgn="auto">
              <a:buFont typeface="Arial" panose="020B0604020202020204" pitchFamily="34" charset="0"/>
              <a:buChar char="•"/>
            </a:pPr>
            <a:r>
              <a:rPr lang="tr-TR" sz="2000" dirty="0"/>
              <a:t>Turistik ürünlere erişimi kolaylaştırabilecek haritalandırma sistemleri oluşturmaya yönelik </a:t>
            </a:r>
            <a:r>
              <a:rPr lang="tr-TR" sz="2000" dirty="0" smtClean="0"/>
              <a:t>projeler</a:t>
            </a:r>
            <a:endParaRPr lang="tr-TR" sz="2000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317500" y="936034"/>
            <a:ext cx="414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</a:rPr>
              <a:t>Program Öncelikleri</a:t>
            </a:r>
            <a:endParaRPr lang="tr-T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317500" y="2251808"/>
            <a:ext cx="6832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Resim 8" descr="C:\Users\muhliskanik\AppData\Local\Microsoft\Windows\INetCache\Content.Outlook\VMTE2AEF\Bakanlık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-16669"/>
            <a:ext cx="828676" cy="82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64" y="4879730"/>
            <a:ext cx="2809836" cy="166834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Dikdörtgen 7"/>
          <p:cNvSpPr/>
          <p:nvPr/>
        </p:nvSpPr>
        <p:spPr>
          <a:xfrm>
            <a:off x="2250830" y="664345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tr-TR" sz="1050" b="1" i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TURİZM </a:t>
            </a:r>
            <a:r>
              <a:rPr lang="tr-TR" sz="1050" b="1" i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ALTYAPISININ GÜÇLENDİRİLMESİ MALİ DESTEK PROGRAMI</a:t>
            </a:r>
            <a:endParaRPr lang="tr-TR" sz="1050" b="1" i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1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03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795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686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577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89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23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406400" y="1584091"/>
            <a:ext cx="6908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/>
            <a:r>
              <a:rPr lang="tr-TR" sz="2000" b="1" dirty="0"/>
              <a:t>3</a:t>
            </a:r>
            <a:r>
              <a:rPr lang="tr-TR" sz="2000" b="1" dirty="0" smtClean="0"/>
              <a:t>- </a:t>
            </a:r>
            <a:r>
              <a:rPr lang="tr-TR" b="1" dirty="0"/>
              <a:t>Turizmde bilgi teknolojileri ve dijital altyapının geliştirilmesi ve yaygınlaştırılması</a:t>
            </a:r>
            <a:endParaRPr lang="tr-TR" dirty="0"/>
          </a:p>
          <a:p>
            <a:pPr algn="just">
              <a:lnSpc>
                <a:spcPct val="250000"/>
              </a:lnSpc>
            </a:pP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</a:rPr>
              <a:t>Örnek </a:t>
            </a:r>
            <a:r>
              <a:rPr lang="tr-TR" sz="2000" b="1" dirty="0">
                <a:solidFill>
                  <a:schemeClr val="accent6">
                    <a:lumMod val="75000"/>
                  </a:schemeClr>
                </a:solidFill>
              </a:rPr>
              <a:t>Konular </a:t>
            </a: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342900" lvl="0" indent="-342900" fontAlgn="auto">
              <a:buFont typeface="Arial" panose="020B0604020202020204" pitchFamily="34" charset="0"/>
              <a:buChar char="•"/>
            </a:pPr>
            <a:r>
              <a:rPr lang="tr-TR" sz="2000" dirty="0"/>
              <a:t>Müze, kilise, manastır ve yer altı şehirleri gibi alanlarda artırılmış gerçeklik, hologram vb. sistemlerin kurulmasına yönelik projeler</a:t>
            </a:r>
          </a:p>
          <a:p>
            <a:pPr fontAlgn="auto"/>
            <a:r>
              <a:rPr lang="tr-TR" sz="2000" dirty="0"/>
              <a:t> </a:t>
            </a:r>
          </a:p>
          <a:p>
            <a:pPr marL="342900" lvl="0" indent="-342900" fontAlgn="auto">
              <a:buFont typeface="Arial" panose="020B0604020202020204" pitchFamily="34" charset="0"/>
              <a:buChar char="•"/>
            </a:pPr>
            <a:r>
              <a:rPr lang="tr-TR" sz="2000" dirty="0"/>
              <a:t>Turizme yönelik istatistiki verilerin etkin ve güvenilir yöntemlerle toplanmasını sağlayacak yazılım ve sistemlerin oluşturulmasına yönelik projeler 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317500" y="936034"/>
            <a:ext cx="414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</a:rPr>
              <a:t>Program Öncelikleri</a:t>
            </a:r>
            <a:endParaRPr lang="tr-T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317500" y="2251808"/>
            <a:ext cx="6832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Resim 8" descr="C:\Users\muhliskanik\AppData\Local\Microsoft\Windows\INetCache\Content.Outlook\VMTE2AEF\Bakanlık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-16669"/>
            <a:ext cx="828676" cy="82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62887" y="4749312"/>
            <a:ext cx="2571268" cy="160704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Dikdörtgen 7"/>
          <p:cNvSpPr/>
          <p:nvPr/>
        </p:nvSpPr>
        <p:spPr>
          <a:xfrm>
            <a:off x="2250830" y="664345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tr-TR" sz="1050" b="1" i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TURİZM </a:t>
            </a:r>
            <a:r>
              <a:rPr lang="tr-TR" sz="1050" b="1" i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ALTYAPISININ GÜÇLENDİRİLMESİ MALİ DESTEK PROGRAMI</a:t>
            </a:r>
            <a:endParaRPr lang="tr-TR" sz="1050" b="1" i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4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03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795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686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577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89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24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406400" y="1584091"/>
            <a:ext cx="6908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/>
            <a:r>
              <a:rPr lang="tr-TR" sz="2000" b="1" dirty="0" smtClean="0"/>
              <a:t>4- </a:t>
            </a:r>
            <a:r>
              <a:rPr lang="tr-TR" b="1" dirty="0"/>
              <a:t>Turistik alanların korunması, bu alanların mevcut kullanımının iyileştirilmesi ve turizm potansiyeli taşıyan alanların turizme kazandırılması</a:t>
            </a:r>
            <a:endParaRPr lang="tr-TR" dirty="0"/>
          </a:p>
          <a:p>
            <a:pPr algn="just">
              <a:lnSpc>
                <a:spcPct val="250000"/>
              </a:lnSpc>
            </a:pP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</a:rPr>
              <a:t>Örnek </a:t>
            </a:r>
            <a:r>
              <a:rPr lang="tr-TR" sz="2000" b="1" dirty="0">
                <a:solidFill>
                  <a:schemeClr val="accent6">
                    <a:lumMod val="75000"/>
                  </a:schemeClr>
                </a:solidFill>
              </a:rPr>
              <a:t>Konular </a:t>
            </a: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342900" lvl="0" indent="-342900" fontAlgn="auto">
              <a:buFont typeface="Arial" panose="020B0604020202020204" pitchFamily="34" charset="0"/>
              <a:buChar char="•"/>
            </a:pPr>
            <a:r>
              <a:rPr lang="tr-TR" sz="2000" dirty="0"/>
              <a:t>Enerji ve su kaynaklarının verimli kullanımını ve geri kazanımını (kar ve yağmur suyunun drenajı vb.) sağlamaya yönelik projeler</a:t>
            </a:r>
          </a:p>
          <a:p>
            <a:pPr fontAlgn="auto"/>
            <a:r>
              <a:rPr lang="tr-TR" sz="2000" dirty="0"/>
              <a:t> </a:t>
            </a:r>
          </a:p>
          <a:p>
            <a:pPr marL="342900" lvl="0" indent="-342900" fontAlgn="auto">
              <a:buFont typeface="Arial" panose="020B0604020202020204" pitchFamily="34" charset="0"/>
              <a:buChar char="•"/>
            </a:pPr>
            <a:r>
              <a:rPr lang="tr-TR" sz="2000" dirty="0"/>
              <a:t>Taşınmaz kültür varlıklarının restorasyon ve rehabilitasyonuna yönelik projeler</a:t>
            </a:r>
          </a:p>
          <a:p>
            <a:pPr fontAlgn="auto"/>
            <a:r>
              <a:rPr lang="tr-TR" sz="2000" dirty="0"/>
              <a:t> </a:t>
            </a:r>
          </a:p>
          <a:p>
            <a:pPr marL="342900" lvl="0" indent="-342900" fontAlgn="auto">
              <a:buFont typeface="Arial" panose="020B0604020202020204" pitchFamily="34" charset="0"/>
              <a:buChar char="•"/>
            </a:pPr>
            <a:r>
              <a:rPr lang="tr-TR" sz="2000" dirty="0"/>
              <a:t>Arkeolojik sit alanları ve ören yerlerinin korunması </a:t>
            </a:r>
            <a:r>
              <a:rPr lang="tr-TR" sz="2000" dirty="0" smtClean="0"/>
              <a:t>ve iyileştirilmesine </a:t>
            </a:r>
            <a:r>
              <a:rPr lang="tr-TR" sz="2000" dirty="0"/>
              <a:t>yönelik </a:t>
            </a:r>
            <a:r>
              <a:rPr lang="tr-TR" sz="2000" dirty="0" smtClean="0"/>
              <a:t>projeler</a:t>
            </a:r>
            <a:endParaRPr lang="tr-TR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 fontAlgn="auto"/>
            <a:endParaRPr lang="tr-TR" sz="2000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317500" y="936034"/>
            <a:ext cx="414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</a:rPr>
              <a:t>Program Öncelikleri</a:t>
            </a:r>
            <a:endParaRPr lang="tr-T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317500" y="2480408"/>
            <a:ext cx="6832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Resim 8" descr="C:\Users\muhliskanik\AppData\Local\Microsoft\Windows\INetCache\Content.Outlook\VMTE2AEF\Bakanlık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-16669"/>
            <a:ext cx="828676" cy="8239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ikdörtgen 7"/>
          <p:cNvSpPr/>
          <p:nvPr/>
        </p:nvSpPr>
        <p:spPr>
          <a:xfrm>
            <a:off x="2250830" y="664345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tr-TR" sz="1050" b="1" i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TURİZM </a:t>
            </a:r>
            <a:r>
              <a:rPr lang="tr-TR" sz="1050" b="1" i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ALTYAPISININ GÜÇLENDİRİLMESİ MALİ DESTEK PROGRAMI</a:t>
            </a:r>
            <a:endParaRPr lang="tr-TR" sz="1050" b="1" i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8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03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795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686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577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89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25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406400" y="1584091"/>
            <a:ext cx="69088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/>
            <a:r>
              <a:rPr lang="tr-TR" sz="1600" b="1" dirty="0" smtClean="0"/>
              <a:t>4- </a:t>
            </a:r>
            <a:r>
              <a:rPr lang="tr-TR" sz="1600" b="1" dirty="0"/>
              <a:t>Turistik alanların korunması, bu alanların mevcut kullanımının iyileştirilmesi ve turizm potansiyeli taşıyan alanların turizme kazandırılması</a:t>
            </a:r>
            <a:endParaRPr lang="tr-TR" sz="1600" dirty="0"/>
          </a:p>
          <a:p>
            <a:pPr algn="just">
              <a:lnSpc>
                <a:spcPct val="250000"/>
              </a:lnSpc>
            </a:pPr>
            <a:endParaRPr lang="tr-TR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lnSpc>
                <a:spcPct val="250000"/>
              </a:lnSpc>
            </a:pPr>
            <a:r>
              <a:rPr lang="tr-TR" sz="1600" b="1" dirty="0" smtClean="0">
                <a:solidFill>
                  <a:schemeClr val="accent6">
                    <a:lumMod val="75000"/>
                  </a:schemeClr>
                </a:solidFill>
              </a:rPr>
              <a:t>Örnek </a:t>
            </a:r>
            <a:r>
              <a:rPr lang="tr-TR" sz="1600" b="1" dirty="0">
                <a:solidFill>
                  <a:schemeClr val="accent6">
                    <a:lumMod val="75000"/>
                  </a:schemeClr>
                </a:solidFill>
              </a:rPr>
              <a:t>Konular </a:t>
            </a:r>
            <a:r>
              <a:rPr lang="tr-TR" sz="16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285750" lvl="0" indent="-285750" algn="just" fontAlgn="auto">
              <a:buFont typeface="Arial" panose="020B0604020202020204" pitchFamily="34" charset="0"/>
              <a:buChar char="•"/>
            </a:pPr>
            <a:r>
              <a:rPr lang="tr-TR" sz="1600" dirty="0"/>
              <a:t>Kentsel kimliğin ön plana çıkarılmasında önemli olduğu düşünülen ve tarihi, kültürel veya turistik değer taşıyan cadde, sokak, mahalle, meydan gibi alanlara yönelik yayalaştırma, sokak </a:t>
            </a:r>
            <a:r>
              <a:rPr lang="tr-TR" sz="1600" dirty="0" err="1"/>
              <a:t>sağlıklaştırması</a:t>
            </a:r>
            <a:r>
              <a:rPr lang="tr-TR" sz="1600" dirty="0"/>
              <a:t>, çevre ve cephe düzenlemesine yönelik projeler</a:t>
            </a:r>
          </a:p>
          <a:p>
            <a:pPr marL="285750" lvl="0" indent="-285750" algn="just" fontAlgn="auto">
              <a:buFont typeface="Arial" panose="020B0604020202020204" pitchFamily="34" charset="0"/>
              <a:buChar char="•"/>
            </a:pPr>
            <a:r>
              <a:rPr lang="tr-TR" sz="1600" dirty="0"/>
              <a:t>Elektrikli araçların (elektrikli araba, motor, golf arabası, bisiklet ve </a:t>
            </a:r>
            <a:r>
              <a:rPr lang="tr-TR" sz="1600" dirty="0" err="1"/>
              <a:t>scooter</a:t>
            </a:r>
            <a:r>
              <a:rPr lang="tr-TR" sz="1600" dirty="0"/>
              <a:t> gibi) kullanımını kolaylaştırmak ve yaygınlaştırmak amacıyla elektrikli şarj istasyonlarının kurulmasına yönelik </a:t>
            </a:r>
            <a:r>
              <a:rPr lang="tr-TR" sz="1600" dirty="0" smtClean="0"/>
              <a:t>projeler</a:t>
            </a:r>
            <a:endParaRPr lang="tr-TR" sz="1600" dirty="0"/>
          </a:p>
          <a:p>
            <a:pPr marL="285750" lvl="0" indent="-285750" algn="just" fontAlgn="auto">
              <a:buFont typeface="Arial" panose="020B0604020202020204" pitchFamily="34" charset="0"/>
              <a:buChar char="•"/>
            </a:pPr>
            <a:r>
              <a:rPr lang="tr-TR" sz="1600" dirty="0"/>
              <a:t>Turistik ürünlere erişimin kolaylaştırılmasına ve iyileştirilmesine yönelik bilgilendirme ve yönlendirme levhaları, güvenlik sistemleri ve aydınlatma gibi hizmet altyapısının geliştirilmesine yönelik </a:t>
            </a:r>
            <a:r>
              <a:rPr lang="tr-TR" sz="1600" dirty="0" smtClean="0"/>
              <a:t>projeler</a:t>
            </a:r>
            <a:endParaRPr lang="tr-TR" sz="1600" dirty="0"/>
          </a:p>
          <a:p>
            <a:pPr marL="285750" lvl="0" indent="-285750" algn="just" fontAlgn="auto">
              <a:buFont typeface="Arial" panose="020B0604020202020204" pitchFamily="34" charset="0"/>
              <a:buChar char="•"/>
            </a:pPr>
            <a:r>
              <a:rPr lang="tr-TR" sz="1600" dirty="0"/>
              <a:t>Turistik alanlarda ihtiyaç duyulan kanalizasyon ve bertaraf sistemlerinin kurulmasına yönelik projeler, </a:t>
            </a:r>
          </a:p>
          <a:p>
            <a:pPr algn="just">
              <a:lnSpc>
                <a:spcPct val="250000"/>
              </a:lnSpc>
            </a:pPr>
            <a:endParaRPr lang="tr-TR" sz="1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317500" y="936034"/>
            <a:ext cx="414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</a:rPr>
              <a:t>Program Öncelikleri</a:t>
            </a:r>
            <a:endParaRPr lang="tr-T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317500" y="2480408"/>
            <a:ext cx="6832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Resim 8" descr="C:\Users\muhliskanik\AppData\Local\Microsoft\Windows\INetCache\Content.Outlook\VMTE2AEF\Bakanlık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-16669"/>
            <a:ext cx="828676" cy="82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393" y="1925516"/>
            <a:ext cx="3034064" cy="1295798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2250830" y="664345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tr-TR" sz="1050" b="1" i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TURİZM </a:t>
            </a:r>
            <a:r>
              <a:rPr lang="tr-TR" sz="1050" b="1" i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ALTYAPISININ GÜÇLENDİRİLMESİ MALİ DESTEK PROGRAMI</a:t>
            </a:r>
            <a:endParaRPr lang="tr-TR" sz="1050" b="1" i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03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795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686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577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89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26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1590" y="1514233"/>
            <a:ext cx="6491585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514337" indent="-514337" algn="ctr">
              <a:buFont typeface="Wingdings" panose="05000000000000000000" pitchFamily="2" charset="2"/>
              <a:buChar char="Ø"/>
            </a:pP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</a:rPr>
              <a:t>Bütçe, Destek Miktarı ve Oranı</a:t>
            </a:r>
          </a:p>
        </p:txBody>
      </p:sp>
      <p:graphicFrame>
        <p:nvGraphicFramePr>
          <p:cNvPr id="8" name="Diyagram 7"/>
          <p:cNvGraphicFramePr/>
          <p:nvPr>
            <p:extLst/>
          </p:nvPr>
        </p:nvGraphicFramePr>
        <p:xfrm>
          <a:off x="654626" y="2031424"/>
          <a:ext cx="5888549" cy="426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Yuvarlatılmış Dikdörtgen 8"/>
          <p:cNvSpPr/>
          <p:nvPr/>
        </p:nvSpPr>
        <p:spPr>
          <a:xfrm>
            <a:off x="1879490" y="2452110"/>
            <a:ext cx="3657600" cy="33250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Proje Başına</a:t>
            </a:r>
          </a:p>
        </p:txBody>
      </p:sp>
      <p:sp>
        <p:nvSpPr>
          <p:cNvPr id="10" name="8-Nokta Yıldız 9"/>
          <p:cNvSpPr/>
          <p:nvPr/>
        </p:nvSpPr>
        <p:spPr>
          <a:xfrm>
            <a:off x="6458386" y="1324435"/>
            <a:ext cx="2619306" cy="2056319"/>
          </a:xfrm>
          <a:prstGeom prst="star8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TOPLAM BÜTÇE:</a:t>
            </a:r>
          </a:p>
          <a:p>
            <a:pPr algn="ctr"/>
            <a:r>
              <a:rPr lang="tr-TR" sz="2000" b="1" dirty="0" smtClean="0"/>
              <a:t>22 Milyon </a:t>
            </a:r>
            <a:r>
              <a:rPr lang="tr-TR" sz="2000" b="1" dirty="0"/>
              <a:t>TL</a:t>
            </a:r>
          </a:p>
        </p:txBody>
      </p:sp>
      <p:pic>
        <p:nvPicPr>
          <p:cNvPr id="11" name="Resim 10" descr="C:\Users\muhliskanik\AppData\Local\Microsoft\Windows\INetCache\Content.Outlook\VMTE2AEF\Bakanlık Logo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-16669"/>
            <a:ext cx="828676" cy="82391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Dikdörtgen 11"/>
          <p:cNvSpPr/>
          <p:nvPr/>
        </p:nvSpPr>
        <p:spPr>
          <a:xfrm>
            <a:off x="2250830" y="664345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tr-TR" sz="1050" b="1" i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TURİZM </a:t>
            </a:r>
            <a:r>
              <a:rPr lang="tr-TR" sz="1050" b="1" i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ALTYAPISININ GÜÇLENDİRİLMESİ MALİ DESTEK PROGRAMI</a:t>
            </a:r>
            <a:endParaRPr lang="tr-TR" sz="1050" b="1" i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86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21" y="807244"/>
            <a:ext cx="1334569" cy="141415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03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795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686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577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89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27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05271" y="1659704"/>
            <a:ext cx="3594317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514337" indent="-514337" algn="ctr"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chemeClr val="accent6">
                    <a:lumMod val="75000"/>
                  </a:schemeClr>
                </a:solidFill>
              </a:rPr>
              <a:t>Uygun Maliyetler</a:t>
            </a:r>
          </a:p>
        </p:txBody>
      </p:sp>
      <p:sp>
        <p:nvSpPr>
          <p:cNvPr id="2" name="Yuvarlatılmış Dikdörtgen 1"/>
          <p:cNvSpPr/>
          <p:nvPr/>
        </p:nvSpPr>
        <p:spPr>
          <a:xfrm>
            <a:off x="120828" y="2438816"/>
            <a:ext cx="8565972" cy="34201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08" indent="-21430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</a:rPr>
              <a:t>Projede görevlendirilmiş kişilerin net maaşları, sosyal sigorta primleri, ilgili diğer ücret ve maliyetler (Piyasa koşullarında oluşmuş ücretlerden, yararlanıcının ve ortaklarının normalde verdiği miktarlardan yüksek olmamalıdır</a:t>
            </a:r>
            <a:r>
              <a:rPr lang="tr-TR" sz="2000" dirty="0" smtClean="0">
                <a:solidFill>
                  <a:schemeClr val="bg1"/>
                </a:solidFill>
              </a:rPr>
              <a:t>)</a:t>
            </a:r>
            <a:endParaRPr lang="tr-TR" sz="2000" dirty="0">
              <a:solidFill>
                <a:schemeClr val="bg1"/>
              </a:solidFill>
            </a:endParaRPr>
          </a:p>
          <a:p>
            <a:pPr marL="214308" indent="-214308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bg1"/>
                </a:solidFill>
              </a:rPr>
              <a:t>Yolculuk </a:t>
            </a:r>
            <a:r>
              <a:rPr lang="tr-TR" sz="2000" dirty="0">
                <a:solidFill>
                  <a:schemeClr val="bg1"/>
                </a:solidFill>
              </a:rPr>
              <a:t>ve gündelik giderleri</a:t>
            </a:r>
            <a:r>
              <a:rPr lang="tr-TR" sz="2000" dirty="0" smtClean="0">
                <a:solidFill>
                  <a:schemeClr val="bg1"/>
                </a:solidFill>
              </a:rPr>
              <a:t>,</a:t>
            </a:r>
            <a:endParaRPr lang="tr-TR" sz="2000" dirty="0">
              <a:solidFill>
                <a:schemeClr val="bg1"/>
              </a:solidFill>
            </a:endParaRPr>
          </a:p>
        </p:txBody>
      </p:sp>
      <p:pic>
        <p:nvPicPr>
          <p:cNvPr id="7" name="Resim 6" descr="C:\Users\muhliskanik\AppData\Local\Microsoft\Windows\INetCache\Content.Outlook\VMTE2AEF\Bakanlık 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-16669"/>
            <a:ext cx="828676" cy="823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815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03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795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686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577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89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28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38023" y="1649314"/>
            <a:ext cx="5300490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514337" indent="-514337" algn="ctr"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chemeClr val="accent6">
                    <a:lumMod val="75000"/>
                  </a:schemeClr>
                </a:solidFill>
              </a:rPr>
              <a:t>Uygun </a:t>
            </a:r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</a:rPr>
              <a:t>Maliyetler (Devamı)</a:t>
            </a:r>
            <a:endParaRPr lang="tr-T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Yuvarlatılmış Dikdörtgen 1"/>
          <p:cNvSpPr/>
          <p:nvPr/>
        </p:nvSpPr>
        <p:spPr>
          <a:xfrm>
            <a:off x="131885" y="2397251"/>
            <a:ext cx="8554915" cy="30237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</a:rPr>
              <a:t>Piyasa fiyatlarına uygun olmaları ve projenin uygulanabilmesi için gerekli olmaları koşulu ile yeni ekipman ve hizmet (nakliye, vb.) satın alma maliyetleri,</a:t>
            </a:r>
          </a:p>
          <a:p>
            <a:pPr marL="285750" lvl="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</a:rPr>
              <a:t>Sarf malzemesi maliyetleri,</a:t>
            </a:r>
          </a:p>
          <a:p>
            <a:pPr marL="285750" lvl="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chemeClr val="bg1"/>
                </a:solidFill>
              </a:rPr>
              <a:t>Projenin uygulanması için mutlaka gerekli olması koşuluyla yapım işleri,</a:t>
            </a:r>
            <a:endParaRPr lang="tr-TR" sz="2000" dirty="0">
              <a:solidFill>
                <a:schemeClr val="bg1"/>
              </a:solidFill>
            </a:endParaRPr>
          </a:p>
          <a:p>
            <a:pPr marL="285750" lvl="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</a:rPr>
              <a:t>Taşeron maliyetleri (basım, etkinlik organizasyonu vb</a:t>
            </a:r>
            <a:r>
              <a:rPr lang="tr-TR" sz="2000" dirty="0" smtClean="0">
                <a:solidFill>
                  <a:schemeClr val="bg1"/>
                </a:solidFill>
              </a:rPr>
              <a:t>.),</a:t>
            </a:r>
            <a:endParaRPr lang="tr-TR" sz="2000" dirty="0">
              <a:solidFill>
                <a:schemeClr val="bg1"/>
              </a:solidFill>
            </a:endParaRPr>
          </a:p>
        </p:txBody>
      </p:sp>
      <p:pic>
        <p:nvPicPr>
          <p:cNvPr id="7" name="Resim 6" descr="C:\Users\muhliskanik\AppData\Local\Microsoft\Windows\INetCache\Content.Outlook\VMTE2AEF\Bakanlık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-16669"/>
            <a:ext cx="828676" cy="82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921" y="889977"/>
            <a:ext cx="1334569" cy="141415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2683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03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795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686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577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89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29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0999" y="1008077"/>
            <a:ext cx="5230983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514337" indent="-514337" algn="ctr"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chemeClr val="accent6">
                    <a:lumMod val="75000"/>
                  </a:schemeClr>
                </a:solidFill>
              </a:rPr>
              <a:t>Uygun </a:t>
            </a:r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</a:rPr>
              <a:t>Maliyetler </a:t>
            </a:r>
            <a:r>
              <a:rPr lang="tr-TR" sz="3200" b="1" dirty="0">
                <a:solidFill>
                  <a:schemeClr val="accent6">
                    <a:lumMod val="75000"/>
                  </a:schemeClr>
                </a:solidFill>
              </a:rPr>
              <a:t>(Devamı</a:t>
            </a:r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tr-T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Yuvarlatılmış Dikdörtgen 1"/>
          <p:cNvSpPr/>
          <p:nvPr/>
        </p:nvSpPr>
        <p:spPr>
          <a:xfrm>
            <a:off x="129621" y="2881745"/>
            <a:ext cx="8621474" cy="26133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bg1"/>
                </a:solidFill>
              </a:rPr>
              <a:t>Görünürlük </a:t>
            </a:r>
            <a:r>
              <a:rPr lang="tr-TR" sz="2000" dirty="0">
                <a:solidFill>
                  <a:schemeClr val="bg1"/>
                </a:solidFill>
              </a:rPr>
              <a:t>maliyetleri, projede Ajansın ve Bakanlığın görünürlüğünü sağlamak üzere gerçekleştirilecek faaliyetlere ilişkin giderlerde Ajans destek miktarının </a:t>
            </a:r>
            <a:r>
              <a:rPr lang="tr-TR" sz="2000" b="1" dirty="0">
                <a:solidFill>
                  <a:schemeClr val="bg1"/>
                </a:solidFill>
              </a:rPr>
              <a:t>%2</a:t>
            </a:r>
            <a:r>
              <a:rPr lang="tr-TR" sz="2000" dirty="0">
                <a:solidFill>
                  <a:schemeClr val="bg1"/>
                </a:solidFill>
              </a:rPr>
              <a:t>’sini geçmemesine dikkat edilmelidir,</a:t>
            </a:r>
          </a:p>
          <a:p>
            <a:pPr marL="285750" lvl="0" indent="-28575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</a:rPr>
              <a:t>İhale ilan maliyeti.</a:t>
            </a:r>
          </a:p>
        </p:txBody>
      </p:sp>
      <p:pic>
        <p:nvPicPr>
          <p:cNvPr id="7" name="Resim 6" descr="C:\Users\muhliskanik\AppData\Local\Microsoft\Windows\INetCache\Content.Outlook\VMTE2AEF\Bakanlık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-16669"/>
            <a:ext cx="828676" cy="82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982" y="581847"/>
            <a:ext cx="1334569" cy="141415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2232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03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795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686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577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89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3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3" name="Resim 2" descr="C:\Users\muhliskanik\AppData\Local\Microsoft\Windows\INetCache\Content.Outlook\VMTE2AEF\Bakanlık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-16669"/>
            <a:ext cx="828676" cy="8239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ikdörtgen 1"/>
          <p:cNvSpPr/>
          <p:nvPr/>
        </p:nvSpPr>
        <p:spPr>
          <a:xfrm>
            <a:off x="309379" y="973398"/>
            <a:ext cx="2966197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514337" indent="-514337" algn="ctr"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chemeClr val="accent6">
                    <a:lumMod val="75000"/>
                  </a:schemeClr>
                </a:solidFill>
              </a:rPr>
              <a:t>Sunum İçeriği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0" y="1796153"/>
            <a:ext cx="57080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BÖLÜM 1: Desteğe İlişkin Genel Bilgiler</a:t>
            </a:r>
          </a:p>
          <a:p>
            <a:endParaRPr lang="tr-T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BÖLÜM 2: Mali Destek Programları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Uygun Başvuru 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Sahipleri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Programın Amacı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Programın Öncelikleri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Bütçe, Destek Miktarı ve Oranı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Uygun Maliyetler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Uygun Olmayan Maliyetler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0" y="4462635"/>
            <a:ext cx="5444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BÖLÜM 3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: Başvuru ve Değerlendirme Süreci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Başvuru Şekli ve Yapılacak İşlemler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Değerlendirme Süreci</a:t>
            </a:r>
            <a:endParaRPr lang="tr-T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5629304"/>
            <a:ext cx="5244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**Proje Hazırlama Eğitim Takvimi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1242">
            <a:off x="4489290" y="662024"/>
            <a:ext cx="2197629" cy="31083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3477">
            <a:off x="6520630" y="3219655"/>
            <a:ext cx="2192338" cy="31009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3585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24" y="921535"/>
            <a:ext cx="2003205" cy="150047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03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795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686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577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89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841670" y="1551553"/>
            <a:ext cx="5331138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514337" indent="-514337" algn="ctr">
              <a:buFont typeface="Wingdings" panose="05000000000000000000" pitchFamily="2" charset="2"/>
              <a:buChar char="Ø"/>
            </a:pPr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</a:rPr>
              <a:t>Uygun Olmayan Maliyetler</a:t>
            </a:r>
            <a:endParaRPr lang="tr-T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Yuvarlatılmış Dikdörtgen 1"/>
          <p:cNvSpPr/>
          <p:nvPr/>
        </p:nvSpPr>
        <p:spPr>
          <a:xfrm>
            <a:off x="417437" y="2509501"/>
            <a:ext cx="8333658" cy="312829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bg1"/>
                </a:solidFill>
              </a:rPr>
              <a:t>Borçlar</a:t>
            </a:r>
            <a:r>
              <a:rPr lang="tr-TR" sz="2000" dirty="0">
                <a:solidFill>
                  <a:schemeClr val="bg1"/>
                </a:solidFill>
              </a:rPr>
              <a:t>; zarar veya borç karşılıkları,</a:t>
            </a:r>
          </a:p>
          <a:p>
            <a:pPr marL="742950" lvl="1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bg1"/>
                </a:solidFill>
              </a:rPr>
              <a:t>Hali </a:t>
            </a:r>
            <a:r>
              <a:rPr lang="tr-TR" sz="2000" dirty="0">
                <a:solidFill>
                  <a:schemeClr val="bg1"/>
                </a:solidFill>
              </a:rPr>
              <a:t>hazırda başka bir kapsamda finanse edilen kalemler,</a:t>
            </a:r>
          </a:p>
          <a:p>
            <a:pPr marL="742950" lvl="1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</a:rPr>
              <a:t>Arazi veya bina alımları, kamulaştırma (istimlâk) bedelleri,</a:t>
            </a:r>
          </a:p>
          <a:p>
            <a:pPr marL="742950" lvl="1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</a:rPr>
              <a:t>Leasing yoluyla yapılacak makine ekipman temini,</a:t>
            </a:r>
          </a:p>
          <a:p>
            <a:pPr marL="742950" lvl="1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</a:rPr>
              <a:t>Birincil tarım faaliyetleri (canlı hayvan alımı, bitkisel üretim vb.),</a:t>
            </a:r>
          </a:p>
          <a:p>
            <a:pPr marL="742950" lvl="1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</a:rPr>
              <a:t>İkinci el ekipman alımları,</a:t>
            </a:r>
          </a:p>
        </p:txBody>
      </p:sp>
      <p:pic>
        <p:nvPicPr>
          <p:cNvPr id="7" name="Resim 6" descr="C:\Users\muhliskanik\AppData\Local\Microsoft\Windows\INetCache\Content.Outlook\VMTE2AEF\Bakanlık 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-16669"/>
            <a:ext cx="828676" cy="823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784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03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795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686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577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89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31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87459" y="1551553"/>
            <a:ext cx="6839566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514337" indent="-514337" algn="ctr">
              <a:buFont typeface="Wingdings" panose="05000000000000000000" pitchFamily="2" charset="2"/>
              <a:buChar char="Ø"/>
            </a:pPr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</a:rPr>
              <a:t>Uygun Olmayan Maliyetler (Devamı)</a:t>
            </a:r>
            <a:endParaRPr lang="tr-T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Yuvarlatılmış Dikdörtgen 1"/>
          <p:cNvSpPr/>
          <p:nvPr/>
        </p:nvSpPr>
        <p:spPr>
          <a:xfrm>
            <a:off x="201758" y="2461847"/>
            <a:ext cx="8485042" cy="32185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Kur farkından doğan zararlar,</a:t>
            </a:r>
          </a:p>
          <a:p>
            <a:pPr marL="742950" lvl="1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Projenin uygulanmasına katılan kamu görevlilerinin </a:t>
            </a:r>
            <a:r>
              <a:rPr lang="tr-TR" dirty="0" smtClean="0">
                <a:solidFill>
                  <a:schemeClr val="bg1"/>
                </a:solidFill>
              </a:rPr>
              <a:t>maaşları (Yalnızca eş finansman olarak kabul edilebilmektedir), </a:t>
            </a:r>
            <a:endParaRPr lang="tr-TR" dirty="0">
              <a:solidFill>
                <a:schemeClr val="bg1"/>
              </a:solidFill>
            </a:endParaRPr>
          </a:p>
          <a:p>
            <a:pPr marL="742950" lvl="1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Proje başlangıcından önce yapılan hazırlık çalışmalarının ve diğer faaliyetlerin </a:t>
            </a:r>
            <a:r>
              <a:rPr lang="tr-TR" dirty="0" smtClean="0">
                <a:solidFill>
                  <a:schemeClr val="bg1"/>
                </a:solidFill>
              </a:rPr>
              <a:t>maliyetleri,</a:t>
            </a:r>
            <a:endParaRPr lang="tr-TR" dirty="0">
              <a:solidFill>
                <a:schemeClr val="bg1"/>
              </a:solidFill>
            </a:endParaRPr>
          </a:p>
          <a:p>
            <a:pPr marL="742950" lvl="1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Yararlanıcı ya da ortakları dışındakiler tarafından gerçekleştirilen maliyetler</a:t>
            </a:r>
            <a:r>
              <a:rPr lang="tr-TR" dirty="0" smtClean="0">
                <a:solidFill>
                  <a:schemeClr val="bg1"/>
                </a:solidFill>
              </a:rPr>
              <a:t>,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" name="Resim 6" descr="C:\Users\muhliskanik\AppData\Local\Microsoft\Windows\INetCache\Content.Outlook\VMTE2AEF\Bakanlık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-16669"/>
            <a:ext cx="828676" cy="82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890" y="884310"/>
            <a:ext cx="2003205" cy="150047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61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03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795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686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577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89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32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89699" y="1570498"/>
            <a:ext cx="6839565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514337" indent="-514337" algn="ctr"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chemeClr val="accent6">
                    <a:lumMod val="75000"/>
                  </a:schemeClr>
                </a:solidFill>
              </a:rPr>
              <a:t>Uygun Olmayan Maliyetler (Devamı)</a:t>
            </a:r>
          </a:p>
        </p:txBody>
      </p:sp>
      <p:sp>
        <p:nvSpPr>
          <p:cNvPr id="2" name="Yuvarlatılmış Dikdörtgen 1"/>
          <p:cNvSpPr/>
          <p:nvPr/>
        </p:nvSpPr>
        <p:spPr>
          <a:xfrm>
            <a:off x="87456" y="2672862"/>
            <a:ext cx="8889489" cy="29154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Her türlü taşıt alımları ve </a:t>
            </a:r>
            <a:r>
              <a:rPr lang="tr-TR" dirty="0" err="1">
                <a:solidFill>
                  <a:schemeClr val="bg1"/>
                </a:solidFill>
              </a:rPr>
              <a:t>forklift</a:t>
            </a:r>
            <a:r>
              <a:rPr lang="tr-TR" dirty="0">
                <a:solidFill>
                  <a:schemeClr val="bg1"/>
                </a:solidFill>
              </a:rPr>
              <a:t> alımları,</a:t>
            </a:r>
          </a:p>
          <a:p>
            <a:pPr marL="742950" lvl="1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/>
                </a:solidFill>
              </a:rPr>
              <a:t>Deneme </a:t>
            </a:r>
            <a:r>
              <a:rPr lang="tr-TR" dirty="0">
                <a:solidFill>
                  <a:schemeClr val="bg1"/>
                </a:solidFill>
              </a:rPr>
              <a:t>üretimleri haricindeki hammadde maliyetleri,</a:t>
            </a:r>
          </a:p>
          <a:p>
            <a:pPr marL="742950" lvl="1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Projenin herhangi bir eğitim faaliyeti/mesleki kurs içermesi durumunda eğitim faaliyetlerine katılacak olan kursiyerlere gündelik ödemesi,</a:t>
            </a:r>
          </a:p>
          <a:p>
            <a:pPr marL="742950" lvl="1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Eşantiyon giderleri (plaket, çanta, </a:t>
            </a:r>
            <a:r>
              <a:rPr lang="tr-TR" dirty="0" err="1">
                <a:solidFill>
                  <a:schemeClr val="bg1"/>
                </a:solidFill>
              </a:rPr>
              <a:t>flash</a:t>
            </a:r>
            <a:r>
              <a:rPr lang="tr-TR" dirty="0">
                <a:solidFill>
                  <a:schemeClr val="bg1"/>
                </a:solidFill>
              </a:rPr>
              <a:t> bellek vb</a:t>
            </a:r>
            <a:r>
              <a:rPr lang="tr-TR" dirty="0" smtClean="0">
                <a:solidFill>
                  <a:schemeClr val="bg1"/>
                </a:solidFill>
              </a:rPr>
              <a:t>.),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" name="Resim 6" descr="C:\Users\muhliskanik\AppData\Local\Microsoft\Windows\INetCache\Content.Outlook\VMTE2AEF\Bakanlık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-16669"/>
            <a:ext cx="828676" cy="82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867" y="989818"/>
            <a:ext cx="2003205" cy="150047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8295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03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795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686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577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89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33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89699" y="1570498"/>
            <a:ext cx="6839565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514337" indent="-514337" algn="ctr"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chemeClr val="accent6">
                    <a:lumMod val="75000"/>
                  </a:schemeClr>
                </a:solidFill>
              </a:rPr>
              <a:t>Uygun Olmayan Maliyetler (Devamı)</a:t>
            </a:r>
          </a:p>
        </p:txBody>
      </p:sp>
      <p:sp>
        <p:nvSpPr>
          <p:cNvPr id="2" name="Yuvarlatılmış Dikdörtgen 1"/>
          <p:cNvSpPr/>
          <p:nvPr/>
        </p:nvSpPr>
        <p:spPr>
          <a:xfrm>
            <a:off x="87456" y="2672862"/>
            <a:ext cx="8889489" cy="29154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Sadece yedek parça alımı,</a:t>
            </a:r>
          </a:p>
          <a:p>
            <a:pPr marL="742950" lvl="1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Sadece tek bir eğitim faaliyeti,</a:t>
            </a:r>
          </a:p>
          <a:p>
            <a:pPr marL="742950" lvl="1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Sadece tanıtım faaliyeti,</a:t>
            </a:r>
          </a:p>
          <a:p>
            <a:pPr marL="742950" lvl="1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Sadece gezi faaliyeti,</a:t>
            </a:r>
          </a:p>
          <a:p>
            <a:pPr marL="742950" lvl="1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Sadece fuar faaliyeti,</a:t>
            </a:r>
          </a:p>
          <a:p>
            <a:pPr marL="742950" lvl="1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Sadece festival faaliyetleri,</a:t>
            </a:r>
          </a:p>
          <a:p>
            <a:pPr marL="742950" lvl="1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Sadece arkeolojik kazı çalışmaları.</a:t>
            </a:r>
          </a:p>
        </p:txBody>
      </p:sp>
      <p:pic>
        <p:nvPicPr>
          <p:cNvPr id="7" name="Resim 6" descr="C:\Users\muhliskanik\AppData\Local\Microsoft\Windows\INetCache\Content.Outlook\VMTE2AEF\Bakanlık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-16669"/>
            <a:ext cx="828676" cy="82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50" y="989818"/>
            <a:ext cx="2003205" cy="150047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4523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03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795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686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577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89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34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621232"/>
            <a:ext cx="2412041" cy="258499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Dikdörtgen 8"/>
          <p:cNvSpPr/>
          <p:nvPr/>
        </p:nvSpPr>
        <p:spPr>
          <a:xfrm>
            <a:off x="369061" y="1378066"/>
            <a:ext cx="6542624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514337" indent="-514337" algn="ctr"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chemeClr val="accent6">
                    <a:lumMod val="75000"/>
                  </a:schemeClr>
                </a:solidFill>
              </a:rPr>
              <a:t>Başvuru Şekli ve Yapılacak İşlemler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706" y="2154517"/>
            <a:ext cx="3752495" cy="1203452"/>
          </a:xfrm>
        </p:spPr>
      </p:pic>
      <p:sp>
        <p:nvSpPr>
          <p:cNvPr id="10" name="Yuvarlatılmış Dikdörtgen 9"/>
          <p:cNvSpPr/>
          <p:nvPr/>
        </p:nvSpPr>
        <p:spPr>
          <a:xfrm>
            <a:off x="3640373" y="3787487"/>
            <a:ext cx="4526883" cy="12676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08" indent="-214308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1350" dirty="0">
                <a:solidFill>
                  <a:schemeClr val="bg1"/>
                </a:solidFill>
              </a:rPr>
              <a:t>Başvurular internet ortamında yer alan KAYS üzerinden hazırlanmalı, onaylanmalıdır.</a:t>
            </a:r>
          </a:p>
          <a:p>
            <a:pPr marL="214308" indent="-214308" algn="just">
              <a:buFont typeface="Wingdings" panose="05000000000000000000" pitchFamily="2" charset="2"/>
              <a:buChar char="ü"/>
            </a:pPr>
            <a:r>
              <a:rPr lang="tr-TR" sz="1350" dirty="0">
                <a:solidFill>
                  <a:schemeClr val="bg1"/>
                </a:solidFill>
              </a:rPr>
              <a:t>Online yapılacak onaylama işlemi, internet üzerinden son başvuru tarihinden önce tamamlanmalıdır.</a:t>
            </a:r>
          </a:p>
        </p:txBody>
      </p:sp>
      <p:pic>
        <p:nvPicPr>
          <p:cNvPr id="8" name="Resim 7" descr="C:\Users\muhliskanik\AppData\Local\Microsoft\Windows\INetCache\Content.Outlook\VMTE2AEF\Bakanlık 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-16669"/>
            <a:ext cx="828676" cy="823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04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03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795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686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577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89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35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621232"/>
            <a:ext cx="2412041" cy="258499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Dikdörtgen 8"/>
          <p:cNvSpPr/>
          <p:nvPr/>
        </p:nvSpPr>
        <p:spPr>
          <a:xfrm>
            <a:off x="413238" y="1261421"/>
            <a:ext cx="6986688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514337" indent="-514337" algn="ctr"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chemeClr val="accent6">
                    <a:lumMod val="75000"/>
                  </a:schemeClr>
                </a:solidFill>
              </a:rPr>
              <a:t>Başvuru Şekli ve Yapılacak </a:t>
            </a:r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</a:rPr>
              <a:t>İşlemler</a:t>
            </a:r>
            <a:endParaRPr lang="tr-T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5329138" y="5069377"/>
            <a:ext cx="3636818" cy="6920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350" b="1" dirty="0">
                <a:solidFill>
                  <a:schemeClr val="bg1"/>
                </a:solidFill>
              </a:rPr>
              <a:t>https://</a:t>
            </a:r>
            <a:r>
              <a:rPr lang="tr-TR" sz="1350" b="1" dirty="0" smtClean="0">
                <a:solidFill>
                  <a:schemeClr val="bg1"/>
                </a:solidFill>
              </a:rPr>
              <a:t>kaysuygulama.sanayi.gov.tr</a:t>
            </a:r>
            <a:endParaRPr lang="tr-TR" sz="1350" b="1" dirty="0">
              <a:solidFill>
                <a:schemeClr val="bg1"/>
              </a:solidFill>
            </a:endParaRPr>
          </a:p>
        </p:txBody>
      </p:sp>
      <p:pic>
        <p:nvPicPr>
          <p:cNvPr id="10" name="Resim 9" descr="C:\Users\muhliskanik\AppData\Local\Microsoft\Windows\INetCache\Content.Outlook\VMTE2AEF\Bakanlık 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-16669"/>
            <a:ext cx="828676" cy="82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3" y="1976739"/>
            <a:ext cx="4618039" cy="1644493"/>
          </a:xfr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64" y="1976739"/>
            <a:ext cx="3857992" cy="247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2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03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795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686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577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89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36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-81280" y="1472515"/>
            <a:ext cx="9204499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514337" indent="-514337" algn="ctr"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chemeClr val="accent6">
                    <a:lumMod val="75000"/>
                  </a:schemeClr>
                </a:solidFill>
              </a:rPr>
              <a:t>Başvuru Şekli ve Yapılacak </a:t>
            </a:r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</a:rPr>
              <a:t>İşlemler</a:t>
            </a:r>
            <a:endParaRPr lang="tr-T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795285599"/>
              </p:ext>
            </p:extLst>
          </p:nvPr>
        </p:nvGraphicFramePr>
        <p:xfrm>
          <a:off x="505691" y="2129342"/>
          <a:ext cx="7848600" cy="3842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Resim 5" descr="C:\Users\muhliskanik\AppData\Local\Microsoft\Windows\INetCache\Content.Outlook\VMTE2AEF\Bakanlık Logo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-16669"/>
            <a:ext cx="828676" cy="823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304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03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795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686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577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89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37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-81280" y="1472515"/>
            <a:ext cx="9204499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514337" indent="-514337" algn="ctr"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chemeClr val="accent6">
                    <a:lumMod val="75000"/>
                  </a:schemeClr>
                </a:solidFill>
              </a:rPr>
              <a:t>Başvuru Şekli ve Yapılacak </a:t>
            </a:r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</a:rPr>
              <a:t>İşlemler</a:t>
            </a:r>
            <a:endParaRPr lang="tr-TR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498867037"/>
              </p:ext>
            </p:extLst>
          </p:nvPr>
        </p:nvGraphicFramePr>
        <p:xfrm>
          <a:off x="162792" y="2165821"/>
          <a:ext cx="8409709" cy="3732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Resim 5" descr="C:\Users\muhliskanik\AppData\Local\Microsoft\Windows\INetCache\Content.Outlook\VMTE2AEF\Bakanlık Logo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-16669"/>
            <a:ext cx="828676" cy="823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591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03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795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686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577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89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38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-81280" y="1472515"/>
            <a:ext cx="9204499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514337" indent="-514337" algn="ctr"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chemeClr val="accent6">
                    <a:lumMod val="75000"/>
                  </a:schemeClr>
                </a:solidFill>
              </a:rPr>
              <a:t>Başvuru Şekli ve Yapılacak </a:t>
            </a:r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</a:rPr>
              <a:t>İşlemler</a:t>
            </a:r>
            <a:endParaRPr lang="tr-T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l="15107" t="6973" r="18388"/>
          <a:stretch/>
        </p:blipFill>
        <p:spPr>
          <a:xfrm>
            <a:off x="1705312" y="2095763"/>
            <a:ext cx="5215034" cy="3812037"/>
          </a:xfrm>
          <a:prstGeom prst="rect">
            <a:avLst/>
          </a:prstGeom>
        </p:spPr>
      </p:pic>
      <p:pic>
        <p:nvPicPr>
          <p:cNvPr id="7" name="Resim 6" descr="C:\Users\muhliskanik\AppData\Local\Microsoft\Windows\INetCache\Content.Outlook\VMTE2AEF\Bakanlık 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-16669"/>
            <a:ext cx="828676" cy="823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878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03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795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686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577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89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39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0" y="823763"/>
            <a:ext cx="9204499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514337" indent="-514337" algn="just"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chemeClr val="accent6">
                    <a:lumMod val="75000"/>
                  </a:schemeClr>
                </a:solidFill>
              </a:rPr>
              <a:t>Değerlendirme Süreci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25" y="4664894"/>
            <a:ext cx="2679263" cy="2193106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3962258400"/>
              </p:ext>
            </p:extLst>
          </p:nvPr>
        </p:nvGraphicFramePr>
        <p:xfrm>
          <a:off x="2831125" y="1385455"/>
          <a:ext cx="5978768" cy="5336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Resim 7" descr="C:\Users\muhliskanik\AppData\Local\Microsoft\Windows\INetCache\Content.Outlook\VMTE2AEF\Bakanlık Logo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-16669"/>
            <a:ext cx="828676" cy="823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425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7885"/>
            <a:ext cx="4196628" cy="419662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9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4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514930" y="3487997"/>
            <a:ext cx="1937005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tr-TR" sz="3600" b="1" dirty="0">
                <a:solidFill>
                  <a:schemeClr val="accent6">
                    <a:lumMod val="75000"/>
                  </a:schemeClr>
                </a:solidFill>
              </a:rPr>
              <a:t>BÖLÜM 1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3934691" y="2300775"/>
            <a:ext cx="4987635" cy="2219852"/>
          </a:xfrm>
          <a:prstGeom prst="roundRect">
            <a:avLst/>
          </a:prstGeom>
          <a:effectLst>
            <a:outerShdw blurRad="40000" dist="23000" dir="5400000" rotWithShape="0">
              <a:schemeClr val="accent3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tr-TR" sz="4050" b="1" dirty="0">
              <a:ln w="22225">
                <a:solidFill>
                  <a:srgbClr val="C0504D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832802" y="2625871"/>
            <a:ext cx="52220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sz="4800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DESTEKLERE İLİŞKİN</a:t>
            </a:r>
          </a:p>
          <a:p>
            <a:pPr lvl="0" algn="ctr"/>
            <a:r>
              <a:rPr lang="tr-TR" sz="4800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4800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GENEL BİLGİLER</a:t>
            </a:r>
          </a:p>
        </p:txBody>
      </p:sp>
      <p:pic>
        <p:nvPicPr>
          <p:cNvPr id="8" name="Resim 7" descr="C:\Users\muhliskanik\AppData\Local\Microsoft\Windows\INetCache\Content.Outlook\VMTE2AEF\Bakanlık 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-16669"/>
            <a:ext cx="828676" cy="823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924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03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795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686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577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89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40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" y="1378318"/>
            <a:ext cx="9204499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514337" indent="-514337" algn="just"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chemeClr val="accent6">
                    <a:lumMod val="75000"/>
                  </a:schemeClr>
                </a:solidFill>
              </a:rPr>
              <a:t>Proje </a:t>
            </a:r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</a:rPr>
              <a:t>Hazırlama Eğitimleri</a:t>
            </a:r>
            <a:endParaRPr lang="tr-T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Resim 4" descr="C:\Users\muhliskanik\AppData\Local\Microsoft\Windows\INetCache\Content.Outlook\VMTE2AEF\Bakanlık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-16669"/>
            <a:ext cx="828676" cy="8239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Yuvarlatılmış Dikdörtgen 6"/>
          <p:cNvSpPr/>
          <p:nvPr/>
        </p:nvSpPr>
        <p:spPr>
          <a:xfrm>
            <a:off x="564663" y="2374324"/>
            <a:ext cx="7997445" cy="20729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tr-TR" sz="2000" dirty="0" smtClean="0"/>
              <a:t>Proje hazırlama eğitimleri, </a:t>
            </a:r>
            <a:r>
              <a:rPr lang="tr-TR" sz="2000" dirty="0" err="1" smtClean="0"/>
              <a:t>pandemiden</a:t>
            </a:r>
            <a:r>
              <a:rPr lang="tr-TR" sz="2000" dirty="0" smtClean="0"/>
              <a:t> </a:t>
            </a:r>
            <a:r>
              <a:rPr lang="tr-TR" sz="2000" dirty="0"/>
              <a:t>dolayı </a:t>
            </a: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</a:rPr>
              <a:t>03.09.2020</a:t>
            </a:r>
            <a:r>
              <a:rPr lang="tr-TR" sz="2000" b="1" dirty="0" smtClean="0"/>
              <a:t> </a:t>
            </a:r>
            <a:r>
              <a:rPr lang="tr-TR" sz="2000" b="1" dirty="0"/>
              <a:t>tarihinde </a:t>
            </a: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</a:rPr>
              <a:t>10:00’da</a:t>
            </a:r>
            <a:r>
              <a:rPr lang="tr-TR" sz="2000" b="1" dirty="0" smtClean="0"/>
              <a:t> </a:t>
            </a:r>
            <a:r>
              <a:rPr lang="tr-TR" sz="2000" b="1" u="sng" dirty="0"/>
              <a:t>çevrimiçi</a:t>
            </a:r>
            <a:r>
              <a:rPr lang="tr-TR" sz="2000" dirty="0"/>
              <a:t> olarak düzenlenecektir</a:t>
            </a:r>
            <a:r>
              <a:rPr lang="tr-TR" sz="2000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tr-TR" sz="2000" dirty="0" smtClean="0"/>
              <a:t>Bağlantı adresi Ajans internet sitesi ve sosyal medya hesaplarından paylaşılacaktır.</a:t>
            </a:r>
          </a:p>
        </p:txBody>
      </p:sp>
    </p:spTree>
    <p:extLst>
      <p:ext uri="{BB962C8B-B14F-4D97-AF65-F5344CB8AC3E}">
        <p14:creationId xmlns:p14="http://schemas.microsoft.com/office/powerpoint/2010/main" val="336596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03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795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686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577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89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41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" y="1378318"/>
            <a:ext cx="9204499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514337" indent="-514337" algn="just"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chemeClr val="accent6">
                    <a:lumMod val="75000"/>
                  </a:schemeClr>
                </a:solidFill>
              </a:rPr>
              <a:t>Sorularınız İçin: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464" y="2720059"/>
            <a:ext cx="3683355" cy="368335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" name="Yatay Kaydırma 8"/>
          <p:cNvSpPr/>
          <p:nvPr/>
        </p:nvSpPr>
        <p:spPr>
          <a:xfrm>
            <a:off x="529802" y="1940010"/>
            <a:ext cx="5095009" cy="442742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sz="1350" b="1" dirty="0"/>
          </a:p>
        </p:txBody>
      </p:sp>
      <p:sp>
        <p:nvSpPr>
          <p:cNvPr id="10" name="İçerik Yer Tutucusu 2"/>
          <p:cNvSpPr>
            <a:spLocks noGrp="1"/>
          </p:cNvSpPr>
          <p:nvPr/>
        </p:nvSpPr>
        <p:spPr bwMode="auto">
          <a:xfrm>
            <a:off x="1228473" y="2897730"/>
            <a:ext cx="4124122" cy="211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557213" indent="-214313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8572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2001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5430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000" b="1" i="1" dirty="0">
                <a:solidFill>
                  <a:srgbClr val="0070C0"/>
                </a:solidFill>
              </a:rPr>
              <a:t>e</a:t>
            </a:r>
            <a:r>
              <a:rPr lang="tr-TR" sz="2000" b="1" i="1" dirty="0" smtClean="0">
                <a:solidFill>
                  <a:srgbClr val="0070C0"/>
                </a:solidFill>
              </a:rPr>
              <a:t>-posta </a:t>
            </a:r>
            <a:r>
              <a:rPr lang="tr-TR" sz="2000" b="1" i="1" dirty="0">
                <a:solidFill>
                  <a:srgbClr val="0070C0"/>
                </a:solidFill>
              </a:rPr>
              <a:t>adresi: </a:t>
            </a:r>
            <a:r>
              <a:rPr lang="tr-TR" sz="2000" b="1" i="1" u="sng" dirty="0">
                <a:solidFill>
                  <a:schemeClr val="bg1"/>
                </a:solidFill>
              </a:rPr>
              <a:t>pyb@ahika.gov.tr</a:t>
            </a:r>
          </a:p>
          <a:p>
            <a:pPr marL="0" indent="0" algn="ctr">
              <a:buNone/>
            </a:pPr>
            <a:r>
              <a:rPr lang="tr-TR" sz="2000" b="1" i="1" dirty="0">
                <a:solidFill>
                  <a:srgbClr val="0070C0"/>
                </a:solidFill>
              </a:rPr>
              <a:t>Telefon: </a:t>
            </a:r>
            <a:r>
              <a:rPr lang="tr-TR" sz="2000" b="1" i="1" dirty="0" smtClean="0">
                <a:solidFill>
                  <a:schemeClr val="bg1"/>
                </a:solidFill>
              </a:rPr>
              <a:t>0 </a:t>
            </a:r>
            <a:r>
              <a:rPr lang="tr-TR" sz="2000" b="1" i="1" dirty="0">
                <a:solidFill>
                  <a:schemeClr val="bg1"/>
                </a:solidFill>
              </a:rPr>
              <a:t>384 214 3666</a:t>
            </a:r>
            <a:endParaRPr lang="tr-TR" sz="2000" b="1" i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tr-TR" sz="2000" b="1" i="1" dirty="0" smtClean="0">
                <a:solidFill>
                  <a:srgbClr val="0070C0"/>
                </a:solidFill>
              </a:rPr>
              <a:t>Faks</a:t>
            </a:r>
            <a:r>
              <a:rPr lang="tr-TR" sz="2000" b="1" i="1" dirty="0">
                <a:solidFill>
                  <a:srgbClr val="0070C0"/>
                </a:solidFill>
              </a:rPr>
              <a:t>:</a:t>
            </a:r>
            <a:r>
              <a:rPr lang="tr-TR" sz="2000" b="1" i="1" dirty="0">
                <a:solidFill>
                  <a:schemeClr val="accent2"/>
                </a:solidFill>
              </a:rPr>
              <a:t> </a:t>
            </a:r>
            <a:r>
              <a:rPr lang="tr-TR" sz="2000" b="1" i="1" dirty="0">
                <a:solidFill>
                  <a:schemeClr val="bg1"/>
                </a:solidFill>
              </a:rPr>
              <a:t>0 384 214 00 46</a:t>
            </a:r>
          </a:p>
          <a:p>
            <a:pPr marL="0" indent="0" algn="ctr">
              <a:buNone/>
            </a:pPr>
            <a:endParaRPr lang="tr-TR" sz="2000" b="1" i="1" dirty="0"/>
          </a:p>
          <a:p>
            <a:pPr marL="0" indent="0" algn="ctr">
              <a:buNone/>
            </a:pPr>
            <a:r>
              <a:rPr lang="tr-TR" sz="2000" b="1" i="1" u="sng" dirty="0">
                <a:solidFill>
                  <a:srgbClr val="0070C0"/>
                </a:solidFill>
              </a:rPr>
              <a:t>SSS(Sıkça Sorulan Sorular)</a:t>
            </a:r>
          </a:p>
          <a:p>
            <a:pPr marL="0" indent="0" algn="ctr">
              <a:buNone/>
            </a:pPr>
            <a:r>
              <a:rPr lang="tr-TR" sz="2000" b="1" i="1" dirty="0">
                <a:solidFill>
                  <a:schemeClr val="bg1"/>
                </a:solidFill>
              </a:rPr>
              <a:t>Ajans internet sitesinden </a:t>
            </a:r>
            <a:r>
              <a:rPr lang="tr-TR" sz="2000" b="1" i="1" dirty="0" smtClean="0">
                <a:solidFill>
                  <a:schemeClr val="bg1"/>
                </a:solidFill>
              </a:rPr>
              <a:t>yayımlanacaktır</a:t>
            </a:r>
            <a:r>
              <a:rPr lang="tr-TR" sz="2000" b="1" i="1" dirty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tr-TR" sz="2000" b="1" i="1" u="sng" dirty="0">
                <a:solidFill>
                  <a:srgbClr val="0070C0"/>
                </a:solidFill>
              </a:rPr>
              <a:t>www.ahika.gov.tr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8" name="Resim 7" descr="C:\Users\muhliskanik\AppData\Local\Microsoft\Windows\INetCache\Content.Outlook\VMTE2AEF\Bakanlık 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-16669"/>
            <a:ext cx="828676" cy="823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585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03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795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686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577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89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42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5" name="Resim 4" descr="C:\Users\muhliskanik\AppData\Local\Microsoft\Windows\INetCache\Content.Outlook\VMTE2AEF\Bakanlık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003" y="1889337"/>
            <a:ext cx="1252970" cy="1188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Dikdörtgen 6"/>
          <p:cNvSpPr/>
          <p:nvPr/>
        </p:nvSpPr>
        <p:spPr>
          <a:xfrm>
            <a:off x="2937064" y="3360015"/>
            <a:ext cx="3062057" cy="68480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tr-TR" sz="4000" b="1" dirty="0">
                <a:solidFill>
                  <a:schemeClr val="accent6">
                    <a:lumMod val="75000"/>
                  </a:schemeClr>
                </a:solidFill>
              </a:rPr>
              <a:t>TEŞEKKÜRLER</a:t>
            </a:r>
          </a:p>
        </p:txBody>
      </p:sp>
      <p:sp>
        <p:nvSpPr>
          <p:cNvPr id="9" name="Yatay Kaydırma 8"/>
          <p:cNvSpPr/>
          <p:nvPr/>
        </p:nvSpPr>
        <p:spPr>
          <a:xfrm>
            <a:off x="2208065" y="4129631"/>
            <a:ext cx="4520046" cy="1609263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Tel: </a:t>
            </a:r>
            <a:r>
              <a:rPr lang="tr-TR" dirty="0"/>
              <a:t>384 214 36 66</a:t>
            </a:r>
          </a:p>
          <a:p>
            <a:pPr algn="ctr"/>
            <a:r>
              <a:rPr lang="tr-TR" b="1" dirty="0"/>
              <a:t>Faks: </a:t>
            </a:r>
            <a:r>
              <a:rPr lang="tr-TR" dirty="0"/>
              <a:t>384 214 00 46</a:t>
            </a:r>
          </a:p>
          <a:p>
            <a:pPr algn="ctr"/>
            <a:r>
              <a:rPr lang="tr-TR" b="1" dirty="0"/>
              <a:t>E-posta: </a:t>
            </a:r>
            <a:r>
              <a:rPr lang="tr-TR" dirty="0"/>
              <a:t>pyb@ahika.gov.tr</a:t>
            </a:r>
          </a:p>
          <a:p>
            <a:pPr algn="ctr"/>
            <a:r>
              <a:rPr lang="tr-TR" b="1" dirty="0"/>
              <a:t> </a:t>
            </a:r>
            <a:r>
              <a:rPr lang="tr-TR" dirty="0"/>
              <a:t>www.ahika.gov.tr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106" y="123367"/>
            <a:ext cx="1275896" cy="623978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65" y="2058203"/>
            <a:ext cx="2412698" cy="85079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0" y="0"/>
            <a:ext cx="9144000" cy="84406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851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9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255502981"/>
              </p:ext>
            </p:extLst>
          </p:nvPr>
        </p:nvGraphicFramePr>
        <p:xfrm>
          <a:off x="0" y="1440872"/>
          <a:ext cx="5704607" cy="4132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ikey Kaydırma 3"/>
          <p:cNvSpPr/>
          <p:nvPr/>
        </p:nvSpPr>
        <p:spPr>
          <a:xfrm>
            <a:off x="5347855" y="872840"/>
            <a:ext cx="3796145" cy="5776914"/>
          </a:xfrm>
          <a:prstGeom prst="verticalScroll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/>
          </a:p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İlan </a:t>
            </a:r>
            <a:r>
              <a:rPr lang="tr-TR" sz="2400" b="1" dirty="0">
                <a:solidFill>
                  <a:schemeClr val="tx1"/>
                </a:solidFill>
              </a:rPr>
              <a:t>Tarihi</a:t>
            </a:r>
            <a:r>
              <a:rPr lang="tr-TR" sz="2400" b="1" dirty="0" smtClean="0">
                <a:solidFill>
                  <a:schemeClr val="tx1"/>
                </a:solidFill>
              </a:rPr>
              <a:t>:</a:t>
            </a:r>
            <a:endParaRPr lang="tr-TR" sz="2400" b="1" dirty="0">
              <a:solidFill>
                <a:schemeClr val="tx1"/>
              </a:solidFill>
            </a:endParaRPr>
          </a:p>
          <a:p>
            <a:pPr algn="ctr"/>
            <a:r>
              <a:rPr lang="tr-TR" sz="2400" b="1" dirty="0" smtClean="0"/>
              <a:t>20 Ağustos 2020</a:t>
            </a:r>
            <a:endParaRPr lang="tr-TR" sz="2400" b="1" dirty="0"/>
          </a:p>
          <a:p>
            <a:pPr algn="ctr"/>
            <a:endParaRPr lang="tr-TR" sz="2400" b="1" dirty="0"/>
          </a:p>
          <a:p>
            <a:pPr algn="ctr"/>
            <a:endParaRPr lang="tr-TR" sz="2400" b="1" dirty="0"/>
          </a:p>
          <a:p>
            <a:pPr algn="ctr"/>
            <a:r>
              <a:rPr lang="tr-TR" sz="2400" b="1" dirty="0">
                <a:solidFill>
                  <a:schemeClr val="tx1"/>
                </a:solidFill>
              </a:rPr>
              <a:t>İnternet Üzerinden Son Başvuru Tarihi</a:t>
            </a:r>
            <a:r>
              <a:rPr lang="tr-TR" sz="2400" b="1" dirty="0" smtClean="0">
                <a:solidFill>
                  <a:schemeClr val="tx1"/>
                </a:solidFill>
              </a:rPr>
              <a:t>:</a:t>
            </a:r>
            <a:endParaRPr lang="tr-TR" sz="2400" b="1" dirty="0">
              <a:solidFill>
                <a:schemeClr val="tx1"/>
              </a:solidFill>
            </a:endParaRPr>
          </a:p>
          <a:p>
            <a:pPr algn="ctr"/>
            <a:r>
              <a:rPr lang="tr-TR" sz="2400" b="1" dirty="0" smtClean="0"/>
              <a:t>13 Kasım 2020</a:t>
            </a:r>
            <a:endParaRPr lang="tr-TR" sz="2400" b="1" dirty="0"/>
          </a:p>
          <a:p>
            <a:pPr algn="ctr"/>
            <a:endParaRPr lang="tr-TR" sz="2400" b="1" dirty="0"/>
          </a:p>
          <a:p>
            <a:pPr algn="ctr"/>
            <a:endParaRPr lang="tr-TR" sz="2400" b="1" dirty="0"/>
          </a:p>
          <a:p>
            <a:pPr algn="ctr"/>
            <a:r>
              <a:rPr lang="tr-TR" sz="2400" b="1" dirty="0">
                <a:solidFill>
                  <a:schemeClr val="tx1"/>
                </a:solidFill>
              </a:rPr>
              <a:t>Taahhütnamenin Son Teslim Tarihi</a:t>
            </a:r>
            <a:r>
              <a:rPr lang="tr-TR" sz="2400" b="1" dirty="0" smtClean="0">
                <a:solidFill>
                  <a:schemeClr val="tx1"/>
                </a:solidFill>
              </a:rPr>
              <a:t>:</a:t>
            </a:r>
            <a:endParaRPr lang="tr-TR" sz="2400" b="1" dirty="0">
              <a:solidFill>
                <a:schemeClr val="tx1"/>
              </a:solidFill>
            </a:endParaRPr>
          </a:p>
          <a:p>
            <a:pPr algn="ctr"/>
            <a:r>
              <a:rPr lang="tr-TR" sz="2400" b="1" dirty="0" smtClean="0"/>
              <a:t>20 Kasım 2020</a:t>
            </a:r>
            <a:endParaRPr lang="tr-TR" sz="2400" b="1" dirty="0"/>
          </a:p>
        </p:txBody>
      </p:sp>
      <p:pic>
        <p:nvPicPr>
          <p:cNvPr id="6" name="Resim 5" descr="C:\Users\muhliskanik\AppData\Local\Microsoft\Windows\INetCache\Content.Outlook\VMTE2AEF\Bakanlık Logo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-16669"/>
            <a:ext cx="828676" cy="823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82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03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795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686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577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89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55305" y="1659704"/>
            <a:ext cx="2894254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514337" indent="-514337" algn="ctr">
              <a:buFont typeface="Wingdings" panose="05000000000000000000" pitchFamily="2" charset="2"/>
              <a:buChar char="Ø"/>
            </a:pPr>
            <a:r>
              <a:rPr lang="tr-TR" sz="3200" b="1" dirty="0" smtClean="0">
                <a:solidFill>
                  <a:srgbClr val="FF0000"/>
                </a:solidFill>
              </a:rPr>
              <a:t>Önemli Uyarı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2" name="Yuvarlatılmış Dikdörtgen 1"/>
          <p:cNvSpPr/>
          <p:nvPr/>
        </p:nvSpPr>
        <p:spPr>
          <a:xfrm>
            <a:off x="120828" y="2395273"/>
            <a:ext cx="8565972" cy="34201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r>
              <a:rPr lang="tr-TR" sz="2400" b="1" dirty="0"/>
              <a:t>Bu teklif çağrısına özel </a:t>
            </a:r>
            <a:r>
              <a:rPr lang="tr-TR" sz="2400" b="1" dirty="0" smtClean="0"/>
              <a:t>olarak, </a:t>
            </a:r>
            <a:r>
              <a:rPr lang="tr-TR" sz="2400" b="1" dirty="0"/>
              <a:t>bir Başvuru Sahibi aynı takvim yılı içerisindeki tüm proje teklif çağrıları kapsamında, </a:t>
            </a:r>
            <a:r>
              <a:rPr lang="tr-TR" sz="2400" b="1" dirty="0">
                <a:solidFill>
                  <a:srgbClr val="FF0000"/>
                </a:solidFill>
              </a:rPr>
              <a:t>en fazla iki (2)</a:t>
            </a:r>
            <a:r>
              <a:rPr lang="tr-TR" sz="2400" b="1" dirty="0"/>
              <a:t> projesi için destek başvurusunda bulunabilir ve </a:t>
            </a:r>
            <a:r>
              <a:rPr lang="tr-TR" sz="2400" b="1" dirty="0">
                <a:solidFill>
                  <a:srgbClr val="FF0000"/>
                </a:solidFill>
              </a:rPr>
              <a:t>en fazla bir (1) </a:t>
            </a:r>
            <a:r>
              <a:rPr lang="tr-TR" sz="2400" b="1" dirty="0"/>
              <a:t>projesi için destek alabilir. </a:t>
            </a:r>
            <a:r>
              <a:rPr lang="tr-TR" sz="2400" dirty="0"/>
              <a:t>	</a:t>
            </a:r>
          </a:p>
        </p:txBody>
      </p:sp>
      <p:pic>
        <p:nvPicPr>
          <p:cNvPr id="7" name="Resim 6" descr="C:\Users\muhliskanik\AppData\Local\Microsoft\Windows\INetCache\Content.Outlook\VMTE2AEF\Bakanlık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-16669"/>
            <a:ext cx="828676" cy="823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860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9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7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3" y="1555937"/>
            <a:ext cx="3864119" cy="386411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Dikdörtgen 4"/>
          <p:cNvSpPr/>
          <p:nvPr/>
        </p:nvSpPr>
        <p:spPr>
          <a:xfrm>
            <a:off x="1390240" y="3377161"/>
            <a:ext cx="1937005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tr-TR" sz="3600" b="1" dirty="0">
                <a:solidFill>
                  <a:schemeClr val="accent6">
                    <a:lumMod val="75000"/>
                  </a:schemeClr>
                </a:solidFill>
              </a:rPr>
              <a:t>BÖLÜM 2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4197928" y="1967345"/>
            <a:ext cx="4682836" cy="319174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3600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SANAYİ ALTYAPISININ GÜÇLENDİRİLMESİ MALİ DESTEK PROGRAMI</a:t>
            </a:r>
            <a:endParaRPr lang="tr-TR" sz="36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7" name="Resim 6" descr="C:\Users\muhliskanik\AppData\Local\Microsoft\Windows\INetCache\Content.Outlook\VMTE2AEF\Bakanlık 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-16669"/>
            <a:ext cx="828676" cy="823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0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03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795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686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577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89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8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40979" y="883067"/>
            <a:ext cx="5319854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514337" indent="-514337" algn="ctr">
              <a:buFont typeface="Wingdings" panose="05000000000000000000" pitchFamily="2" charset="2"/>
              <a:buChar char="Ø"/>
            </a:pPr>
            <a:r>
              <a:rPr lang="tr-TR" sz="3600" b="1" dirty="0">
                <a:solidFill>
                  <a:schemeClr val="accent6">
                    <a:lumMod val="75000"/>
                  </a:schemeClr>
                </a:solidFill>
              </a:rPr>
              <a:t>Uygun Başvuru Sahipleri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304800" y="1611856"/>
            <a:ext cx="6248400" cy="45460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tr-TR" sz="36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85771" y="1725960"/>
            <a:ext cx="80535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bg1"/>
                </a:solidFill>
              </a:rPr>
              <a:t>Valilikler</a:t>
            </a:r>
            <a:endParaRPr lang="tr-TR" b="1" dirty="0">
              <a:solidFill>
                <a:schemeClr val="bg1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bg1"/>
                </a:solidFill>
              </a:rPr>
              <a:t>Kaymakamlıklar</a:t>
            </a:r>
            <a:endParaRPr lang="tr-TR" b="1" dirty="0">
              <a:solidFill>
                <a:schemeClr val="bg1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bg1"/>
                </a:solidFill>
              </a:rPr>
              <a:t>Belediyeler</a:t>
            </a:r>
            <a:endParaRPr lang="tr-TR" b="1" dirty="0">
              <a:solidFill>
                <a:schemeClr val="bg1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bg1"/>
                </a:solidFill>
              </a:rPr>
              <a:t>İl </a:t>
            </a:r>
            <a:r>
              <a:rPr lang="tr-TR" b="1" dirty="0">
                <a:solidFill>
                  <a:schemeClr val="bg1"/>
                </a:solidFill>
              </a:rPr>
              <a:t>ve İlçe Özel İdareleri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bg1"/>
                </a:solidFill>
              </a:rPr>
              <a:t>Organize </a:t>
            </a:r>
            <a:r>
              <a:rPr lang="tr-TR" b="1" dirty="0">
                <a:solidFill>
                  <a:schemeClr val="bg1"/>
                </a:solidFill>
              </a:rPr>
              <a:t>Sanayi Bölge Müdürlükleri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bg1"/>
                </a:solidFill>
              </a:rPr>
              <a:t>Küçük </a:t>
            </a:r>
            <a:r>
              <a:rPr lang="tr-TR" b="1" dirty="0">
                <a:solidFill>
                  <a:schemeClr val="bg1"/>
                </a:solidFill>
              </a:rPr>
              <a:t>Sanayi Siteleri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bg1"/>
                </a:solidFill>
              </a:rPr>
              <a:t>Üniversiteler</a:t>
            </a:r>
            <a:endParaRPr lang="tr-TR" b="1" dirty="0">
              <a:solidFill>
                <a:schemeClr val="bg1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bg1"/>
                </a:solidFill>
              </a:rPr>
              <a:t>Ticaret </a:t>
            </a:r>
            <a:r>
              <a:rPr lang="tr-TR" b="1" dirty="0">
                <a:solidFill>
                  <a:schemeClr val="bg1"/>
                </a:solidFill>
              </a:rPr>
              <a:t>ve Sanayi Odaları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bg1"/>
                </a:solidFill>
              </a:rPr>
              <a:t>Esnaf </a:t>
            </a:r>
            <a:r>
              <a:rPr lang="tr-TR" b="1" dirty="0">
                <a:solidFill>
                  <a:schemeClr val="bg1"/>
                </a:solidFill>
              </a:rPr>
              <a:t>ve Sanatkârlar Odaları Birliği Başkanlıkları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bg1"/>
                </a:solidFill>
              </a:rPr>
              <a:t>Ticaret </a:t>
            </a:r>
            <a:r>
              <a:rPr lang="tr-TR" b="1" dirty="0">
                <a:solidFill>
                  <a:schemeClr val="bg1"/>
                </a:solidFill>
              </a:rPr>
              <a:t>Borsaları</a:t>
            </a:r>
          </a:p>
        </p:txBody>
      </p:sp>
      <p:pic>
        <p:nvPicPr>
          <p:cNvPr id="7" name="Resim 6" descr="C:\Users\muhliskanik\AppData\Local\Microsoft\Windows\INetCache\Content.Outlook\VMTE2AEF\Bakanlık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-16669"/>
            <a:ext cx="828676" cy="8239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ikdörtgen 2"/>
          <p:cNvSpPr/>
          <p:nvPr/>
        </p:nvSpPr>
        <p:spPr>
          <a:xfrm>
            <a:off x="2250830" y="664345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tr-TR" sz="1050" b="1" i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SANAYİ ALTYAPISININ GÜÇLENDİRİLMESİ MALİ DESTEK PROGRAMI</a:t>
            </a:r>
            <a:endParaRPr lang="tr-TR" sz="1050" b="1" i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03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795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686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577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89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9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93889" y="1399425"/>
            <a:ext cx="4307974" cy="68480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514337" indent="-514337" algn="ctr">
              <a:buFont typeface="Wingdings" panose="05000000000000000000" pitchFamily="2" charset="2"/>
              <a:buChar char="Ø"/>
            </a:pPr>
            <a:r>
              <a:rPr lang="tr-TR" sz="4000" b="1" dirty="0">
                <a:solidFill>
                  <a:schemeClr val="accent6">
                    <a:lumMod val="75000"/>
                  </a:schemeClr>
                </a:solidFill>
              </a:rPr>
              <a:t>Programın Amacı</a:t>
            </a:r>
          </a:p>
        </p:txBody>
      </p:sp>
      <p:sp>
        <p:nvSpPr>
          <p:cNvPr id="2" name="Yuvarlatılmış Dikdörtgen 1"/>
          <p:cNvSpPr/>
          <p:nvPr/>
        </p:nvSpPr>
        <p:spPr>
          <a:xfrm>
            <a:off x="184007" y="2388733"/>
            <a:ext cx="7449847" cy="359930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bg1"/>
                </a:solidFill>
              </a:rPr>
              <a:t>Sanayi sektöründe sürdürülebilir üretimin sağlanması, temel altyapı eksikliklerinin giderilerek bölgenin yatırım şartlarının iyileştirilmesi ve temiz üretim uygulamalarının yaygınlaştırılmasına yönelik altyapının geliştirilmesi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782" y="866708"/>
            <a:ext cx="1459686" cy="153300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Resim 7" descr="C:\Users\muhliskanik\AppData\Local\Microsoft\Windows\INetCache\Content.Outlook\VMTE2AEF\Bakanlık 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-16669"/>
            <a:ext cx="828676" cy="8239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Dikdörtgen 8"/>
          <p:cNvSpPr/>
          <p:nvPr/>
        </p:nvSpPr>
        <p:spPr>
          <a:xfrm>
            <a:off x="2250830" y="664345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tr-TR" sz="1050" b="1" i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SANAYİ ALTYAPISININ GÜÇLENDİRİLMESİ MALİ DESTEK PROGRAMI</a:t>
            </a:r>
            <a:endParaRPr lang="tr-TR" sz="1050" b="1" i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1891</Words>
  <Application>Microsoft Office PowerPoint</Application>
  <PresentationFormat>Ekran Gösterisi (4:3)</PresentationFormat>
  <Paragraphs>329</Paragraphs>
  <Slides>42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7" baseType="lpstr">
      <vt:lpstr>ＭＳ Ｐゴシック</vt:lpstr>
      <vt:lpstr>Arial</vt:lpstr>
      <vt:lpstr>Calibri</vt:lpstr>
      <vt:lpstr>Wingdings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Fatma BECERİKLİ</dc:creator>
  <cp:lastModifiedBy>Mithat AKGÜN</cp:lastModifiedBy>
  <cp:revision>122</cp:revision>
  <dcterms:created xsi:type="dcterms:W3CDTF">2019-01-28T10:48:25Z</dcterms:created>
  <dcterms:modified xsi:type="dcterms:W3CDTF">2020-08-27T07:28:25Z</dcterms:modified>
</cp:coreProperties>
</file>